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31"/>
  </p:notesMasterIdLst>
  <p:sldIdLst>
    <p:sldId id="256" r:id="rId7"/>
    <p:sldId id="276" r:id="rId8"/>
    <p:sldId id="277" r:id="rId9"/>
    <p:sldId id="278" r:id="rId10"/>
    <p:sldId id="280" r:id="rId11"/>
    <p:sldId id="279" r:id="rId12"/>
    <p:sldId id="290" r:id="rId13"/>
    <p:sldId id="281" r:id="rId14"/>
    <p:sldId id="283" r:id="rId15"/>
    <p:sldId id="291" r:id="rId16"/>
    <p:sldId id="284" r:id="rId17"/>
    <p:sldId id="292" r:id="rId18"/>
    <p:sldId id="285" r:id="rId19"/>
    <p:sldId id="286" r:id="rId20"/>
    <p:sldId id="293" r:id="rId21"/>
    <p:sldId id="287" r:id="rId22"/>
    <p:sldId id="294" r:id="rId23"/>
    <p:sldId id="295" r:id="rId24"/>
    <p:sldId id="296" r:id="rId25"/>
    <p:sldId id="288" r:id="rId26"/>
    <p:sldId id="297" r:id="rId27"/>
    <p:sldId id="289" r:id="rId28"/>
    <p:sldId id="282" r:id="rId29"/>
    <p:sldId id="298" r:id="rId30"/>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35F06-8E56-4037-B353-AE39D4F52A13}" v="174" dt="2021-02-14T18:02:53.918"/>
    <p1510:client id="{8C97209B-4B53-4654-883A-F2D57837029B}" v="1" dt="2021-02-14T20:48:07.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76F35F06-8E56-4037-B353-AE39D4F52A13}"/>
    <pc:docChg chg="undo custSel addSld delSld modSld sldOrd">
      <pc:chgData name="Ian Nabney" userId="d6603c99-5c95-4d2b-ba76-fe87db2f29c6" providerId="ADAL" clId="{76F35F06-8E56-4037-B353-AE39D4F52A13}" dt="2021-02-14T18:02:53.918" v="3641"/>
      <pc:docMkLst>
        <pc:docMk/>
      </pc:docMkLst>
      <pc:sldChg chg="modSp mod">
        <pc:chgData name="Ian Nabney" userId="d6603c99-5c95-4d2b-ba76-fe87db2f29c6" providerId="ADAL" clId="{76F35F06-8E56-4037-B353-AE39D4F52A13}" dt="2021-02-13T17:58:46.155" v="15" actId="20577"/>
        <pc:sldMkLst>
          <pc:docMk/>
          <pc:sldMk cId="0" sldId="256"/>
        </pc:sldMkLst>
        <pc:spChg chg="mod">
          <ac:chgData name="Ian Nabney" userId="d6603c99-5c95-4d2b-ba76-fe87db2f29c6" providerId="ADAL" clId="{76F35F06-8E56-4037-B353-AE39D4F52A13}" dt="2021-02-13T17:58:46.155" v="15" actId="20577"/>
          <ac:spMkLst>
            <pc:docMk/>
            <pc:sldMk cId="0" sldId="256"/>
            <ac:spMk id="30722" creationId="{1EFC9091-8354-444B-BB79-2B3E0582CEE3}"/>
          </ac:spMkLst>
        </pc:spChg>
      </pc:sldChg>
      <pc:sldChg chg="modSp mod">
        <pc:chgData name="Ian Nabney" userId="d6603c99-5c95-4d2b-ba76-fe87db2f29c6" providerId="ADAL" clId="{76F35F06-8E56-4037-B353-AE39D4F52A13}" dt="2021-02-14T12:35:03.052" v="3471" actId="20577"/>
        <pc:sldMkLst>
          <pc:docMk/>
          <pc:sldMk cId="0" sldId="276"/>
        </pc:sldMkLst>
        <pc:spChg chg="mod">
          <ac:chgData name="Ian Nabney" userId="d6603c99-5c95-4d2b-ba76-fe87db2f29c6" providerId="ADAL" clId="{76F35F06-8E56-4037-B353-AE39D4F52A13}" dt="2021-02-14T12:35:03.052" v="3471" actId="20577"/>
          <ac:spMkLst>
            <pc:docMk/>
            <pc:sldMk cId="0" sldId="276"/>
            <ac:spMk id="32771" creationId="{8674BF37-E827-4547-8249-5CE423AC6A24}"/>
          </ac:spMkLst>
        </pc:spChg>
      </pc:sldChg>
      <pc:sldChg chg="del">
        <pc:chgData name="Ian Nabney" userId="d6603c99-5c95-4d2b-ba76-fe87db2f29c6" providerId="ADAL" clId="{76F35F06-8E56-4037-B353-AE39D4F52A13}" dt="2021-02-13T17:59:59.796" v="113" actId="47"/>
        <pc:sldMkLst>
          <pc:docMk/>
          <pc:sldMk cId="2462739281" sldId="277"/>
        </pc:sldMkLst>
      </pc:sldChg>
      <pc:sldChg chg="addSp modSp new mod modTransition">
        <pc:chgData name="Ian Nabney" userId="d6603c99-5c95-4d2b-ba76-fe87db2f29c6" providerId="ADAL" clId="{76F35F06-8E56-4037-B353-AE39D4F52A13}" dt="2021-02-14T18:02:53.918" v="3641"/>
        <pc:sldMkLst>
          <pc:docMk/>
          <pc:sldMk cId="3259318071" sldId="277"/>
        </pc:sldMkLst>
        <pc:spChg chg="mod">
          <ac:chgData name="Ian Nabney" userId="d6603c99-5c95-4d2b-ba76-fe87db2f29c6" providerId="ADAL" clId="{76F35F06-8E56-4037-B353-AE39D4F52A13}" dt="2021-02-13T18:00:12.764" v="129" actId="20577"/>
          <ac:spMkLst>
            <pc:docMk/>
            <pc:sldMk cId="3259318071" sldId="277"/>
            <ac:spMk id="2" creationId="{B95AF8CB-1393-431E-B006-DA732F9FA740}"/>
          </ac:spMkLst>
        </pc:spChg>
        <pc:spChg chg="add mod">
          <ac:chgData name="Ian Nabney" userId="d6603c99-5c95-4d2b-ba76-fe87db2f29c6" providerId="ADAL" clId="{76F35F06-8E56-4037-B353-AE39D4F52A13}" dt="2021-02-13T20:21:53.993" v="692" actId="20577"/>
          <ac:spMkLst>
            <pc:docMk/>
            <pc:sldMk cId="3259318071" sldId="277"/>
            <ac:spMk id="6" creationId="{83674880-7D27-4C8C-A575-502E71F3D0F5}"/>
          </ac:spMkLst>
        </pc:spChg>
      </pc:sldChg>
      <pc:sldChg chg="addSp modSp new mod modTransition">
        <pc:chgData name="Ian Nabney" userId="d6603c99-5c95-4d2b-ba76-fe87db2f29c6" providerId="ADAL" clId="{76F35F06-8E56-4037-B353-AE39D4F52A13}" dt="2021-02-14T18:02:53.918" v="3641"/>
        <pc:sldMkLst>
          <pc:docMk/>
          <pc:sldMk cId="2907737469" sldId="278"/>
        </pc:sldMkLst>
        <pc:spChg chg="mod">
          <ac:chgData name="Ian Nabney" userId="d6603c99-5c95-4d2b-ba76-fe87db2f29c6" providerId="ADAL" clId="{76F35F06-8E56-4037-B353-AE39D4F52A13}" dt="2021-02-13T20:22:48.912" v="696" actId="20577"/>
          <ac:spMkLst>
            <pc:docMk/>
            <pc:sldMk cId="2907737469" sldId="278"/>
            <ac:spMk id="2" creationId="{AE41FFAE-4C52-4151-8C16-AFE52582E016}"/>
          </ac:spMkLst>
        </pc:spChg>
        <pc:spChg chg="add mod">
          <ac:chgData name="Ian Nabney" userId="d6603c99-5c95-4d2b-ba76-fe87db2f29c6" providerId="ADAL" clId="{76F35F06-8E56-4037-B353-AE39D4F52A13}" dt="2021-02-13T20:25:55.765" v="721" actId="20577"/>
          <ac:spMkLst>
            <pc:docMk/>
            <pc:sldMk cId="2907737469" sldId="278"/>
            <ac:spMk id="6" creationId="{78ACEA96-2361-4B02-818A-5AE8C71683CD}"/>
          </ac:spMkLst>
        </pc:spChg>
        <pc:spChg chg="add mod">
          <ac:chgData name="Ian Nabney" userId="d6603c99-5c95-4d2b-ba76-fe87db2f29c6" providerId="ADAL" clId="{76F35F06-8E56-4037-B353-AE39D4F52A13}" dt="2021-02-13T20:27:55.310" v="729" actId="1076"/>
          <ac:spMkLst>
            <pc:docMk/>
            <pc:sldMk cId="2907737469" sldId="278"/>
            <ac:spMk id="8" creationId="{30E41187-F9F1-4936-854F-AB204D3DE2EC}"/>
          </ac:spMkLst>
        </pc:spChg>
        <pc:picChg chg="add mod">
          <ac:chgData name="Ian Nabney" userId="d6603c99-5c95-4d2b-ba76-fe87db2f29c6" providerId="ADAL" clId="{76F35F06-8E56-4037-B353-AE39D4F52A13}" dt="2021-02-13T20:26:48.638" v="724" actId="1076"/>
          <ac:picMkLst>
            <pc:docMk/>
            <pc:sldMk cId="2907737469" sldId="278"/>
            <ac:picMk id="7" creationId="{748874C7-DB6F-4CBC-A7AB-2BFF2D584A24}"/>
          </ac:picMkLst>
        </pc:picChg>
      </pc:sldChg>
      <pc:sldChg chg="del">
        <pc:chgData name="Ian Nabney" userId="d6603c99-5c95-4d2b-ba76-fe87db2f29c6" providerId="ADAL" clId="{76F35F06-8E56-4037-B353-AE39D4F52A13}" dt="2021-02-13T17:59:59.796" v="113" actId="47"/>
        <pc:sldMkLst>
          <pc:docMk/>
          <pc:sldMk cId="3332262627" sldId="278"/>
        </pc:sldMkLst>
      </pc:sldChg>
      <pc:sldChg chg="addSp modSp new mod modTransition">
        <pc:chgData name="Ian Nabney" userId="d6603c99-5c95-4d2b-ba76-fe87db2f29c6" providerId="ADAL" clId="{76F35F06-8E56-4037-B353-AE39D4F52A13}" dt="2021-02-14T18:02:53.918" v="3641"/>
        <pc:sldMkLst>
          <pc:docMk/>
          <pc:sldMk cId="1184487991" sldId="279"/>
        </pc:sldMkLst>
        <pc:spChg chg="mod">
          <ac:chgData name="Ian Nabney" userId="d6603c99-5c95-4d2b-ba76-fe87db2f29c6" providerId="ADAL" clId="{76F35F06-8E56-4037-B353-AE39D4F52A13}" dt="2021-02-13T18:00:37.116" v="172" actId="20577"/>
          <ac:spMkLst>
            <pc:docMk/>
            <pc:sldMk cId="1184487991" sldId="279"/>
            <ac:spMk id="2" creationId="{771DDA1A-58EC-4719-B082-148C15B7AB79}"/>
          </ac:spMkLst>
        </pc:spChg>
        <pc:spChg chg="add mod">
          <ac:chgData name="Ian Nabney" userId="d6603c99-5c95-4d2b-ba76-fe87db2f29c6" providerId="ADAL" clId="{76F35F06-8E56-4037-B353-AE39D4F52A13}" dt="2021-02-13T20:49:19.139" v="1208" actId="1076"/>
          <ac:spMkLst>
            <pc:docMk/>
            <pc:sldMk cId="1184487991" sldId="279"/>
            <ac:spMk id="6" creationId="{FC1BEFA7-B862-4C09-BB2B-D3D5B6622B7C}"/>
          </ac:spMkLst>
        </pc:spChg>
        <pc:spChg chg="add mod">
          <ac:chgData name="Ian Nabney" userId="d6603c99-5c95-4d2b-ba76-fe87db2f29c6" providerId="ADAL" clId="{76F35F06-8E56-4037-B353-AE39D4F52A13}" dt="2021-02-13T20:51:28.099" v="1223"/>
          <ac:spMkLst>
            <pc:docMk/>
            <pc:sldMk cId="1184487991" sldId="279"/>
            <ac:spMk id="8" creationId="{A978B783-EB41-4158-9693-D33A99604239}"/>
          </ac:spMkLst>
        </pc:spChg>
        <pc:picChg chg="add mod">
          <ac:chgData name="Ian Nabney" userId="d6603c99-5c95-4d2b-ba76-fe87db2f29c6" providerId="ADAL" clId="{76F35F06-8E56-4037-B353-AE39D4F52A13}" dt="2021-02-13T20:49:22.531" v="1209" actId="1076"/>
          <ac:picMkLst>
            <pc:docMk/>
            <pc:sldMk cId="1184487991" sldId="279"/>
            <ac:picMk id="7" creationId="{4190524B-599B-4194-8FC7-38AC52F48B19}"/>
          </ac:picMkLst>
        </pc:picChg>
      </pc:sldChg>
      <pc:sldChg chg="del">
        <pc:chgData name="Ian Nabney" userId="d6603c99-5c95-4d2b-ba76-fe87db2f29c6" providerId="ADAL" clId="{76F35F06-8E56-4037-B353-AE39D4F52A13}" dt="2021-02-13T17:59:59.796" v="113" actId="47"/>
        <pc:sldMkLst>
          <pc:docMk/>
          <pc:sldMk cId="3211899754" sldId="279"/>
        </pc:sldMkLst>
      </pc:sldChg>
      <pc:sldChg chg="del">
        <pc:chgData name="Ian Nabney" userId="d6603c99-5c95-4d2b-ba76-fe87db2f29c6" providerId="ADAL" clId="{76F35F06-8E56-4037-B353-AE39D4F52A13}" dt="2021-02-13T17:59:59.796" v="113" actId="47"/>
        <pc:sldMkLst>
          <pc:docMk/>
          <pc:sldMk cId="122012374" sldId="280"/>
        </pc:sldMkLst>
      </pc:sldChg>
      <pc:sldChg chg="addSp modSp new mod modTransition">
        <pc:chgData name="Ian Nabney" userId="d6603c99-5c95-4d2b-ba76-fe87db2f29c6" providerId="ADAL" clId="{76F35F06-8E56-4037-B353-AE39D4F52A13}" dt="2021-02-14T18:02:53.918" v="3641"/>
        <pc:sldMkLst>
          <pc:docMk/>
          <pc:sldMk cId="3668175027" sldId="280"/>
        </pc:sldMkLst>
        <pc:spChg chg="mod">
          <ac:chgData name="Ian Nabney" userId="d6603c99-5c95-4d2b-ba76-fe87db2f29c6" providerId="ADAL" clId="{76F35F06-8E56-4037-B353-AE39D4F52A13}" dt="2021-02-13T18:02:58.553" v="225" actId="14100"/>
          <ac:spMkLst>
            <pc:docMk/>
            <pc:sldMk cId="3668175027" sldId="280"/>
            <ac:spMk id="2" creationId="{04150828-CF8D-4C6B-AF81-EDC0981D6A03}"/>
          </ac:spMkLst>
        </pc:spChg>
        <pc:spChg chg="add mod">
          <ac:chgData name="Ian Nabney" userId="d6603c99-5c95-4d2b-ba76-fe87db2f29c6" providerId="ADAL" clId="{76F35F06-8E56-4037-B353-AE39D4F52A13}" dt="2021-02-13T20:32:40.414" v="938" actId="1076"/>
          <ac:spMkLst>
            <pc:docMk/>
            <pc:sldMk cId="3668175027" sldId="280"/>
            <ac:spMk id="6" creationId="{0A2C93C3-22CB-41C5-B747-07B6BBEF416B}"/>
          </ac:spMkLst>
        </pc:spChg>
        <pc:spChg chg="add mod">
          <ac:chgData name="Ian Nabney" userId="d6603c99-5c95-4d2b-ba76-fe87db2f29c6" providerId="ADAL" clId="{76F35F06-8E56-4037-B353-AE39D4F52A13}" dt="2021-02-13T20:33:39.917" v="965" actId="255"/>
          <ac:spMkLst>
            <pc:docMk/>
            <pc:sldMk cId="3668175027" sldId="280"/>
            <ac:spMk id="7" creationId="{1E909F91-9F31-42D9-ACF0-5E455A064D3C}"/>
          </ac:spMkLst>
        </pc:spChg>
        <pc:spChg chg="add mod">
          <ac:chgData name="Ian Nabney" userId="d6603c99-5c95-4d2b-ba76-fe87db2f29c6" providerId="ADAL" clId="{76F35F06-8E56-4037-B353-AE39D4F52A13}" dt="2021-02-13T20:35:14.979" v="1205" actId="20577"/>
          <ac:spMkLst>
            <pc:docMk/>
            <pc:sldMk cId="3668175027" sldId="280"/>
            <ac:spMk id="9" creationId="{B292A2F1-EABC-4537-BAA7-D2EBA9453F37}"/>
          </ac:spMkLst>
        </pc:spChg>
        <pc:picChg chg="add mod modCrop">
          <ac:chgData name="Ian Nabney" userId="d6603c99-5c95-4d2b-ba76-fe87db2f29c6" providerId="ADAL" clId="{76F35F06-8E56-4037-B353-AE39D4F52A13}" dt="2021-02-13T20:32:25.606" v="935" actId="1076"/>
          <ac:picMkLst>
            <pc:docMk/>
            <pc:sldMk cId="3668175027" sldId="280"/>
            <ac:picMk id="8" creationId="{E9DC191A-7548-4692-A933-20D7B7CF3D9D}"/>
          </ac:picMkLst>
        </pc:picChg>
      </pc:sldChg>
      <pc:sldChg chg="del">
        <pc:chgData name="Ian Nabney" userId="d6603c99-5c95-4d2b-ba76-fe87db2f29c6" providerId="ADAL" clId="{76F35F06-8E56-4037-B353-AE39D4F52A13}" dt="2021-02-13T17:59:59.796" v="113" actId="47"/>
        <pc:sldMkLst>
          <pc:docMk/>
          <pc:sldMk cId="79106315" sldId="281"/>
        </pc:sldMkLst>
      </pc:sldChg>
      <pc:sldChg chg="addSp modSp new mod modTransition">
        <pc:chgData name="Ian Nabney" userId="d6603c99-5c95-4d2b-ba76-fe87db2f29c6" providerId="ADAL" clId="{76F35F06-8E56-4037-B353-AE39D4F52A13}" dt="2021-02-14T18:02:53.918" v="3641"/>
        <pc:sldMkLst>
          <pc:docMk/>
          <pc:sldMk cId="2518188070" sldId="281"/>
        </pc:sldMkLst>
        <pc:spChg chg="mod">
          <ac:chgData name="Ian Nabney" userId="d6603c99-5c95-4d2b-ba76-fe87db2f29c6" providerId="ADAL" clId="{76F35F06-8E56-4037-B353-AE39D4F52A13}" dt="2021-02-13T18:14:13.868" v="266" actId="20577"/>
          <ac:spMkLst>
            <pc:docMk/>
            <pc:sldMk cId="2518188070" sldId="281"/>
            <ac:spMk id="2" creationId="{C231F316-4AEA-4B7E-A8F8-AF0987B54B1C}"/>
          </ac:spMkLst>
        </pc:spChg>
        <pc:spChg chg="add mod">
          <ac:chgData name="Ian Nabney" userId="d6603c99-5c95-4d2b-ba76-fe87db2f29c6" providerId="ADAL" clId="{76F35F06-8E56-4037-B353-AE39D4F52A13}" dt="2021-02-13T21:28:24.107" v="1830" actId="20577"/>
          <ac:spMkLst>
            <pc:docMk/>
            <pc:sldMk cId="2518188070" sldId="281"/>
            <ac:spMk id="7" creationId="{6CB36CCB-C2A4-4CD7-B7EC-E4EF0E94678C}"/>
          </ac:spMkLst>
        </pc:spChg>
        <pc:picChg chg="add mod">
          <ac:chgData name="Ian Nabney" userId="d6603c99-5c95-4d2b-ba76-fe87db2f29c6" providerId="ADAL" clId="{76F35F06-8E56-4037-B353-AE39D4F52A13}" dt="2021-02-13T18:17:12.459" v="268" actId="1076"/>
          <ac:picMkLst>
            <pc:docMk/>
            <pc:sldMk cId="2518188070" sldId="281"/>
            <ac:picMk id="6" creationId="{361BF45D-8BB8-45C2-A590-C71281C03D8B}"/>
          </ac:picMkLst>
        </pc:picChg>
      </pc:sldChg>
      <pc:sldChg chg="del">
        <pc:chgData name="Ian Nabney" userId="d6603c99-5c95-4d2b-ba76-fe87db2f29c6" providerId="ADAL" clId="{76F35F06-8E56-4037-B353-AE39D4F52A13}" dt="2021-02-13T17:59:59.796" v="113" actId="47"/>
        <pc:sldMkLst>
          <pc:docMk/>
          <pc:sldMk cId="278062578" sldId="282"/>
        </pc:sldMkLst>
      </pc:sldChg>
      <pc:sldChg chg="addSp modSp new mod modTransition">
        <pc:chgData name="Ian Nabney" userId="d6603c99-5c95-4d2b-ba76-fe87db2f29c6" providerId="ADAL" clId="{76F35F06-8E56-4037-B353-AE39D4F52A13}" dt="2021-02-14T18:02:53.918" v="3641"/>
        <pc:sldMkLst>
          <pc:docMk/>
          <pc:sldMk cId="2163059763" sldId="282"/>
        </pc:sldMkLst>
        <pc:spChg chg="mod">
          <ac:chgData name="Ian Nabney" userId="d6603c99-5c95-4d2b-ba76-fe87db2f29c6" providerId="ADAL" clId="{76F35F06-8E56-4037-B353-AE39D4F52A13}" dt="2021-02-14T12:34:05.598" v="3449" actId="20577"/>
          <ac:spMkLst>
            <pc:docMk/>
            <pc:sldMk cId="2163059763" sldId="282"/>
            <ac:spMk id="2" creationId="{A7D447FC-EEDE-444D-826F-65AE219B73DB}"/>
          </ac:spMkLst>
        </pc:spChg>
        <pc:spChg chg="add mod">
          <ac:chgData name="Ian Nabney" userId="d6603c99-5c95-4d2b-ba76-fe87db2f29c6" providerId="ADAL" clId="{76F35F06-8E56-4037-B353-AE39D4F52A13}" dt="2021-02-14T17:11:10.696" v="3640" actId="20577"/>
          <ac:spMkLst>
            <pc:docMk/>
            <pc:sldMk cId="2163059763" sldId="282"/>
            <ac:spMk id="6" creationId="{5A2CCBBD-AA73-4117-B485-5285CD33E751}"/>
          </ac:spMkLst>
        </pc:spChg>
      </pc:sldChg>
      <pc:sldChg chg="del">
        <pc:chgData name="Ian Nabney" userId="d6603c99-5c95-4d2b-ba76-fe87db2f29c6" providerId="ADAL" clId="{76F35F06-8E56-4037-B353-AE39D4F52A13}" dt="2021-02-13T17:59:59.796" v="113" actId="47"/>
        <pc:sldMkLst>
          <pc:docMk/>
          <pc:sldMk cId="1644431879" sldId="283"/>
        </pc:sldMkLst>
      </pc:sldChg>
      <pc:sldChg chg="addSp modSp new mod ord modTransition">
        <pc:chgData name="Ian Nabney" userId="d6603c99-5c95-4d2b-ba76-fe87db2f29c6" providerId="ADAL" clId="{76F35F06-8E56-4037-B353-AE39D4F52A13}" dt="2021-02-14T18:02:53.918" v="3641"/>
        <pc:sldMkLst>
          <pc:docMk/>
          <pc:sldMk cId="1703876781" sldId="283"/>
        </pc:sldMkLst>
        <pc:spChg chg="mod">
          <ac:chgData name="Ian Nabney" userId="d6603c99-5c95-4d2b-ba76-fe87db2f29c6" providerId="ADAL" clId="{76F35F06-8E56-4037-B353-AE39D4F52A13}" dt="2021-02-13T20:14:36.170" v="335" actId="20577"/>
          <ac:spMkLst>
            <pc:docMk/>
            <pc:sldMk cId="1703876781" sldId="283"/>
            <ac:spMk id="2" creationId="{7B48708A-2136-4CD4-8727-74A0886DF8C4}"/>
          </ac:spMkLst>
        </pc:spChg>
        <pc:spChg chg="add mod">
          <ac:chgData name="Ian Nabney" userId="d6603c99-5c95-4d2b-ba76-fe87db2f29c6" providerId="ADAL" clId="{76F35F06-8E56-4037-B353-AE39D4F52A13}" dt="2021-02-13T21:27:53.862" v="1784" actId="20577"/>
          <ac:spMkLst>
            <pc:docMk/>
            <pc:sldMk cId="1703876781" sldId="283"/>
            <ac:spMk id="7" creationId="{0B67F154-16C6-41D0-97F9-FF8477C88709}"/>
          </ac:spMkLst>
        </pc:spChg>
        <pc:picChg chg="add mod">
          <ac:chgData name="Ian Nabney" userId="d6603c99-5c95-4d2b-ba76-fe87db2f29c6" providerId="ADAL" clId="{76F35F06-8E56-4037-B353-AE39D4F52A13}" dt="2021-02-13T21:33:40.291" v="1965" actId="14100"/>
          <ac:picMkLst>
            <pc:docMk/>
            <pc:sldMk cId="1703876781" sldId="283"/>
            <ac:picMk id="6" creationId="{AB828342-3DB9-4EFD-9040-E35FC893509D}"/>
          </ac:picMkLst>
        </pc:picChg>
      </pc:sldChg>
      <pc:sldChg chg="addSp modSp new mod modTransition">
        <pc:chgData name="Ian Nabney" userId="d6603c99-5c95-4d2b-ba76-fe87db2f29c6" providerId="ADAL" clId="{76F35F06-8E56-4037-B353-AE39D4F52A13}" dt="2021-02-14T18:02:53.918" v="3641"/>
        <pc:sldMkLst>
          <pc:docMk/>
          <pc:sldMk cId="938998629" sldId="284"/>
        </pc:sldMkLst>
        <pc:spChg chg="mod">
          <ac:chgData name="Ian Nabney" userId="d6603c99-5c95-4d2b-ba76-fe87db2f29c6" providerId="ADAL" clId="{76F35F06-8E56-4037-B353-AE39D4F52A13}" dt="2021-02-13T20:14:47.421" v="363" actId="20577"/>
          <ac:spMkLst>
            <pc:docMk/>
            <pc:sldMk cId="938998629" sldId="284"/>
            <ac:spMk id="2" creationId="{8E39F5D4-2583-4746-B436-0EFFF3A9FFDE}"/>
          </ac:spMkLst>
        </pc:spChg>
        <pc:spChg chg="add mod">
          <ac:chgData name="Ian Nabney" userId="d6603c99-5c95-4d2b-ba76-fe87db2f29c6" providerId="ADAL" clId="{76F35F06-8E56-4037-B353-AE39D4F52A13}" dt="2021-02-13T21:44:56.401" v="2023" actId="255"/>
          <ac:spMkLst>
            <pc:docMk/>
            <pc:sldMk cId="938998629" sldId="284"/>
            <ac:spMk id="6" creationId="{BD9BB9E4-46F5-426F-A25C-7B26AB149AF7}"/>
          </ac:spMkLst>
        </pc:spChg>
      </pc:sldChg>
      <pc:sldChg chg="del">
        <pc:chgData name="Ian Nabney" userId="d6603c99-5c95-4d2b-ba76-fe87db2f29c6" providerId="ADAL" clId="{76F35F06-8E56-4037-B353-AE39D4F52A13}" dt="2021-02-13T17:59:59.796" v="113" actId="47"/>
        <pc:sldMkLst>
          <pc:docMk/>
          <pc:sldMk cId="3210668178" sldId="284"/>
        </pc:sldMkLst>
      </pc:sldChg>
      <pc:sldChg chg="addSp modSp new mod modTransition">
        <pc:chgData name="Ian Nabney" userId="d6603c99-5c95-4d2b-ba76-fe87db2f29c6" providerId="ADAL" clId="{76F35F06-8E56-4037-B353-AE39D4F52A13}" dt="2021-02-14T18:02:53.918" v="3641"/>
        <pc:sldMkLst>
          <pc:docMk/>
          <pc:sldMk cId="563414908" sldId="285"/>
        </pc:sldMkLst>
        <pc:spChg chg="mod">
          <ac:chgData name="Ian Nabney" userId="d6603c99-5c95-4d2b-ba76-fe87db2f29c6" providerId="ADAL" clId="{76F35F06-8E56-4037-B353-AE39D4F52A13}" dt="2021-02-13T20:15:50.329" v="429" actId="20577"/>
          <ac:spMkLst>
            <pc:docMk/>
            <pc:sldMk cId="563414908" sldId="285"/>
            <ac:spMk id="2" creationId="{5A61A6C4-6950-475B-B0C6-A2EA7D142A9C}"/>
          </ac:spMkLst>
        </pc:spChg>
        <pc:spChg chg="add mod">
          <ac:chgData name="Ian Nabney" userId="d6603c99-5c95-4d2b-ba76-fe87db2f29c6" providerId="ADAL" clId="{76F35F06-8E56-4037-B353-AE39D4F52A13}" dt="2021-02-13T22:03:32.489" v="2174" actId="21"/>
          <ac:spMkLst>
            <pc:docMk/>
            <pc:sldMk cId="563414908" sldId="285"/>
            <ac:spMk id="6" creationId="{4CAB2CC3-3FCF-4FF1-BAA4-E8E0EB4B10A7}"/>
          </ac:spMkLst>
        </pc:spChg>
        <pc:spChg chg="add mod">
          <ac:chgData name="Ian Nabney" userId="d6603c99-5c95-4d2b-ba76-fe87db2f29c6" providerId="ADAL" clId="{76F35F06-8E56-4037-B353-AE39D4F52A13}" dt="2021-02-13T22:05:12.606" v="2235" actId="20577"/>
          <ac:spMkLst>
            <pc:docMk/>
            <pc:sldMk cId="563414908" sldId="285"/>
            <ac:spMk id="8" creationId="{92E14F90-8C44-481C-BA78-552381FC6BE4}"/>
          </ac:spMkLst>
        </pc:spChg>
        <pc:picChg chg="add mod modCrop">
          <ac:chgData name="Ian Nabney" userId="d6603c99-5c95-4d2b-ba76-fe87db2f29c6" providerId="ADAL" clId="{76F35F06-8E56-4037-B353-AE39D4F52A13}" dt="2021-02-13T22:02:55.309" v="2160" actId="14100"/>
          <ac:picMkLst>
            <pc:docMk/>
            <pc:sldMk cId="563414908" sldId="285"/>
            <ac:picMk id="7" creationId="{F8014FF3-F2A3-43D8-9A3F-603E5641833A}"/>
          </ac:picMkLst>
        </pc:picChg>
      </pc:sldChg>
      <pc:sldChg chg="del">
        <pc:chgData name="Ian Nabney" userId="d6603c99-5c95-4d2b-ba76-fe87db2f29c6" providerId="ADAL" clId="{76F35F06-8E56-4037-B353-AE39D4F52A13}" dt="2021-02-13T17:59:59.796" v="113" actId="47"/>
        <pc:sldMkLst>
          <pc:docMk/>
          <pc:sldMk cId="3544071691" sldId="285"/>
        </pc:sldMkLst>
      </pc:sldChg>
      <pc:sldChg chg="addSp modSp new mod modTransition">
        <pc:chgData name="Ian Nabney" userId="d6603c99-5c95-4d2b-ba76-fe87db2f29c6" providerId="ADAL" clId="{76F35F06-8E56-4037-B353-AE39D4F52A13}" dt="2021-02-14T18:02:53.918" v="3641"/>
        <pc:sldMkLst>
          <pc:docMk/>
          <pc:sldMk cId="375385165" sldId="286"/>
        </pc:sldMkLst>
        <pc:spChg chg="mod">
          <ac:chgData name="Ian Nabney" userId="d6603c99-5c95-4d2b-ba76-fe87db2f29c6" providerId="ADAL" clId="{76F35F06-8E56-4037-B353-AE39D4F52A13}" dt="2021-02-13T20:16:40.309" v="461" actId="20577"/>
          <ac:spMkLst>
            <pc:docMk/>
            <pc:sldMk cId="375385165" sldId="286"/>
            <ac:spMk id="2" creationId="{947D17DF-C36F-4FFA-8747-D23179927D83}"/>
          </ac:spMkLst>
        </pc:spChg>
        <pc:spChg chg="add mod">
          <ac:chgData name="Ian Nabney" userId="d6603c99-5c95-4d2b-ba76-fe87db2f29c6" providerId="ADAL" clId="{76F35F06-8E56-4037-B353-AE39D4F52A13}" dt="2021-02-14T09:37:05.219" v="2590" actId="20577"/>
          <ac:spMkLst>
            <pc:docMk/>
            <pc:sldMk cId="375385165" sldId="286"/>
            <ac:spMk id="6" creationId="{8DFFAD9F-6264-4D1D-90FA-E545A4A529A4}"/>
          </ac:spMkLst>
        </pc:spChg>
      </pc:sldChg>
      <pc:sldChg chg="del">
        <pc:chgData name="Ian Nabney" userId="d6603c99-5c95-4d2b-ba76-fe87db2f29c6" providerId="ADAL" clId="{76F35F06-8E56-4037-B353-AE39D4F52A13}" dt="2021-02-13T17:59:59.796" v="113" actId="47"/>
        <pc:sldMkLst>
          <pc:docMk/>
          <pc:sldMk cId="3188237960" sldId="286"/>
        </pc:sldMkLst>
      </pc:sldChg>
      <pc:sldChg chg="addSp modSp new mod modTransition">
        <pc:chgData name="Ian Nabney" userId="d6603c99-5c95-4d2b-ba76-fe87db2f29c6" providerId="ADAL" clId="{76F35F06-8E56-4037-B353-AE39D4F52A13}" dt="2021-02-14T18:02:53.918" v="3641"/>
        <pc:sldMkLst>
          <pc:docMk/>
          <pc:sldMk cId="1669104137" sldId="287"/>
        </pc:sldMkLst>
        <pc:spChg chg="mod">
          <ac:chgData name="Ian Nabney" userId="d6603c99-5c95-4d2b-ba76-fe87db2f29c6" providerId="ADAL" clId="{76F35F06-8E56-4037-B353-AE39D4F52A13}" dt="2021-02-14T09:45:51.344" v="2852" actId="20577"/>
          <ac:spMkLst>
            <pc:docMk/>
            <pc:sldMk cId="1669104137" sldId="287"/>
            <ac:spMk id="2" creationId="{43DFCF64-CFF1-4BB1-8CC6-01A807A3EA16}"/>
          </ac:spMkLst>
        </pc:spChg>
        <pc:spChg chg="add mod">
          <ac:chgData name="Ian Nabney" userId="d6603c99-5c95-4d2b-ba76-fe87db2f29c6" providerId="ADAL" clId="{76F35F06-8E56-4037-B353-AE39D4F52A13}" dt="2021-02-14T09:48:32.894" v="2881" actId="20577"/>
          <ac:spMkLst>
            <pc:docMk/>
            <pc:sldMk cId="1669104137" sldId="287"/>
            <ac:spMk id="6" creationId="{FEE3BC4D-C162-45BB-80D4-E5F80C122C7D}"/>
          </ac:spMkLst>
        </pc:spChg>
      </pc:sldChg>
      <pc:sldChg chg="del">
        <pc:chgData name="Ian Nabney" userId="d6603c99-5c95-4d2b-ba76-fe87db2f29c6" providerId="ADAL" clId="{76F35F06-8E56-4037-B353-AE39D4F52A13}" dt="2021-02-13T17:59:59.796" v="113" actId="47"/>
        <pc:sldMkLst>
          <pc:docMk/>
          <pc:sldMk cId="3199743245" sldId="287"/>
        </pc:sldMkLst>
      </pc:sldChg>
      <pc:sldChg chg="addSp modSp new mod modTransition">
        <pc:chgData name="Ian Nabney" userId="d6603c99-5c95-4d2b-ba76-fe87db2f29c6" providerId="ADAL" clId="{76F35F06-8E56-4037-B353-AE39D4F52A13}" dt="2021-02-14T18:02:53.918" v="3641"/>
        <pc:sldMkLst>
          <pc:docMk/>
          <pc:sldMk cId="460991991" sldId="288"/>
        </pc:sldMkLst>
        <pc:spChg chg="mod">
          <ac:chgData name="Ian Nabney" userId="d6603c99-5c95-4d2b-ba76-fe87db2f29c6" providerId="ADAL" clId="{76F35F06-8E56-4037-B353-AE39D4F52A13}" dt="2021-02-14T11:51:27.072" v="3090" actId="20577"/>
          <ac:spMkLst>
            <pc:docMk/>
            <pc:sldMk cId="460991991" sldId="288"/>
            <ac:spMk id="2" creationId="{BFB3E91F-333F-4341-BE5B-CEE501920FEB}"/>
          </ac:spMkLst>
        </pc:spChg>
        <pc:spChg chg="add mod">
          <ac:chgData name="Ian Nabney" userId="d6603c99-5c95-4d2b-ba76-fe87db2f29c6" providerId="ADAL" clId="{76F35F06-8E56-4037-B353-AE39D4F52A13}" dt="2021-02-14T11:54:45.364" v="3144"/>
          <ac:spMkLst>
            <pc:docMk/>
            <pc:sldMk cId="460991991" sldId="288"/>
            <ac:spMk id="6" creationId="{2E517AE0-C5F8-4D65-96E2-8C5A2C100555}"/>
          </ac:spMkLst>
        </pc:spChg>
        <pc:spChg chg="add mod">
          <ac:chgData name="Ian Nabney" userId="d6603c99-5c95-4d2b-ba76-fe87db2f29c6" providerId="ADAL" clId="{76F35F06-8E56-4037-B353-AE39D4F52A13}" dt="2021-02-14T11:56:13.826" v="3186" actId="122"/>
          <ac:spMkLst>
            <pc:docMk/>
            <pc:sldMk cId="460991991" sldId="288"/>
            <ac:spMk id="8" creationId="{36004F61-D330-43DD-9E18-2BD7286ABF0D}"/>
          </ac:spMkLst>
        </pc:spChg>
        <pc:spChg chg="add mod">
          <ac:chgData name="Ian Nabney" userId="d6603c99-5c95-4d2b-ba76-fe87db2f29c6" providerId="ADAL" clId="{76F35F06-8E56-4037-B353-AE39D4F52A13}" dt="2021-02-14T11:58:44.646" v="3195" actId="6549"/>
          <ac:spMkLst>
            <pc:docMk/>
            <pc:sldMk cId="460991991" sldId="288"/>
            <ac:spMk id="9" creationId="{70D1F8AF-2EFE-4625-96D6-0C5DFD1DAF92}"/>
          </ac:spMkLst>
        </pc:spChg>
        <pc:picChg chg="add mod">
          <ac:chgData name="Ian Nabney" userId="d6603c99-5c95-4d2b-ba76-fe87db2f29c6" providerId="ADAL" clId="{76F35F06-8E56-4037-B353-AE39D4F52A13}" dt="2021-02-14T11:55:10.422" v="3147" actId="1076"/>
          <ac:picMkLst>
            <pc:docMk/>
            <pc:sldMk cId="460991991" sldId="288"/>
            <ac:picMk id="7" creationId="{081F5FBE-EE48-4F68-9DC9-F091FC8691D9}"/>
          </ac:picMkLst>
        </pc:picChg>
      </pc:sldChg>
      <pc:sldChg chg="del">
        <pc:chgData name="Ian Nabney" userId="d6603c99-5c95-4d2b-ba76-fe87db2f29c6" providerId="ADAL" clId="{76F35F06-8E56-4037-B353-AE39D4F52A13}" dt="2021-02-13T17:59:59.796" v="113" actId="47"/>
        <pc:sldMkLst>
          <pc:docMk/>
          <pc:sldMk cId="2044720911" sldId="288"/>
        </pc:sldMkLst>
      </pc:sldChg>
      <pc:sldChg chg="addSp modSp new mod modTransition">
        <pc:chgData name="Ian Nabney" userId="d6603c99-5c95-4d2b-ba76-fe87db2f29c6" providerId="ADAL" clId="{76F35F06-8E56-4037-B353-AE39D4F52A13}" dt="2021-02-14T18:02:53.918" v="3641"/>
        <pc:sldMkLst>
          <pc:docMk/>
          <pc:sldMk cId="1012897280" sldId="289"/>
        </pc:sldMkLst>
        <pc:spChg chg="mod">
          <ac:chgData name="Ian Nabney" userId="d6603c99-5c95-4d2b-ba76-fe87db2f29c6" providerId="ADAL" clId="{76F35F06-8E56-4037-B353-AE39D4F52A13}" dt="2021-02-13T20:18:59.697" v="518" actId="20577"/>
          <ac:spMkLst>
            <pc:docMk/>
            <pc:sldMk cId="1012897280" sldId="289"/>
            <ac:spMk id="2" creationId="{E12C344A-432F-4F75-983F-FA34056879CA}"/>
          </ac:spMkLst>
        </pc:spChg>
        <pc:spChg chg="add mod">
          <ac:chgData name="Ian Nabney" userId="d6603c99-5c95-4d2b-ba76-fe87db2f29c6" providerId="ADAL" clId="{76F35F06-8E56-4037-B353-AE39D4F52A13}" dt="2021-02-14T12:15:17.674" v="3377" actId="255"/>
          <ac:spMkLst>
            <pc:docMk/>
            <pc:sldMk cId="1012897280" sldId="289"/>
            <ac:spMk id="6" creationId="{113429B2-5F34-4110-B94B-EB787292A85C}"/>
          </ac:spMkLst>
        </pc:spChg>
        <pc:picChg chg="add mod">
          <ac:chgData name="Ian Nabney" userId="d6603c99-5c95-4d2b-ba76-fe87db2f29c6" providerId="ADAL" clId="{76F35F06-8E56-4037-B353-AE39D4F52A13}" dt="2021-02-14T12:14:04.679" v="3369" actId="1076"/>
          <ac:picMkLst>
            <pc:docMk/>
            <pc:sldMk cId="1012897280" sldId="289"/>
            <ac:picMk id="7" creationId="{4A5F16ED-6281-4244-A6CE-9CAD064DD37D}"/>
          </ac:picMkLst>
        </pc:picChg>
      </pc:sldChg>
      <pc:sldChg chg="del">
        <pc:chgData name="Ian Nabney" userId="d6603c99-5c95-4d2b-ba76-fe87db2f29c6" providerId="ADAL" clId="{76F35F06-8E56-4037-B353-AE39D4F52A13}" dt="2021-02-13T17:59:59.796" v="113" actId="47"/>
        <pc:sldMkLst>
          <pc:docMk/>
          <pc:sldMk cId="3444011573" sldId="289"/>
        </pc:sldMkLst>
      </pc:sldChg>
      <pc:sldChg chg="addSp delSp modSp new mod modTransition">
        <pc:chgData name="Ian Nabney" userId="d6603c99-5c95-4d2b-ba76-fe87db2f29c6" providerId="ADAL" clId="{76F35F06-8E56-4037-B353-AE39D4F52A13}" dt="2021-02-14T18:02:53.918" v="3641"/>
        <pc:sldMkLst>
          <pc:docMk/>
          <pc:sldMk cId="538565673" sldId="290"/>
        </pc:sldMkLst>
        <pc:spChg chg="mod">
          <ac:chgData name="Ian Nabney" userId="d6603c99-5c95-4d2b-ba76-fe87db2f29c6" providerId="ADAL" clId="{76F35F06-8E56-4037-B353-AE39D4F52A13}" dt="2021-02-13T20:51:52.663" v="1251" actId="20577"/>
          <ac:spMkLst>
            <pc:docMk/>
            <pc:sldMk cId="538565673" sldId="290"/>
            <ac:spMk id="2" creationId="{A6709272-CD35-4998-870B-7A45E7D3095F}"/>
          </ac:spMkLst>
        </pc:spChg>
        <pc:spChg chg="add del mod">
          <ac:chgData name="Ian Nabney" userId="d6603c99-5c95-4d2b-ba76-fe87db2f29c6" providerId="ADAL" clId="{76F35F06-8E56-4037-B353-AE39D4F52A13}" dt="2021-02-13T20:54:05.539" v="1259"/>
          <ac:spMkLst>
            <pc:docMk/>
            <pc:sldMk cId="538565673" sldId="290"/>
            <ac:spMk id="7" creationId="{8212FD9D-77F0-4D34-A77A-EEA472FBC3C3}"/>
          </ac:spMkLst>
        </pc:spChg>
        <pc:spChg chg="add mod">
          <ac:chgData name="Ian Nabney" userId="d6603c99-5c95-4d2b-ba76-fe87db2f29c6" providerId="ADAL" clId="{76F35F06-8E56-4037-B353-AE39D4F52A13}" dt="2021-02-14T12:36:17.876" v="3488" actId="20577"/>
          <ac:spMkLst>
            <pc:docMk/>
            <pc:sldMk cId="538565673" sldId="290"/>
            <ac:spMk id="8" creationId="{DF622BC0-4F36-4FBE-91FD-A6F969F510E2}"/>
          </ac:spMkLst>
        </pc:spChg>
        <pc:spChg chg="add mod">
          <ac:chgData name="Ian Nabney" userId="d6603c99-5c95-4d2b-ba76-fe87db2f29c6" providerId="ADAL" clId="{76F35F06-8E56-4037-B353-AE39D4F52A13}" dt="2021-02-13T20:54:56.995" v="1355" actId="20577"/>
          <ac:spMkLst>
            <pc:docMk/>
            <pc:sldMk cId="538565673" sldId="290"/>
            <ac:spMk id="9" creationId="{8AF6A999-A95A-40CC-9C3D-46685FB9826B}"/>
          </ac:spMkLst>
        </pc:spChg>
        <pc:picChg chg="add mod">
          <ac:chgData name="Ian Nabney" userId="d6603c99-5c95-4d2b-ba76-fe87db2f29c6" providerId="ADAL" clId="{76F35F06-8E56-4037-B353-AE39D4F52A13}" dt="2021-02-13T20:52:14.579" v="1256" actId="14100"/>
          <ac:picMkLst>
            <pc:docMk/>
            <pc:sldMk cId="538565673" sldId="290"/>
            <ac:picMk id="6" creationId="{C6823A35-ECAF-4291-93E0-65DB1F57379E}"/>
          </ac:picMkLst>
        </pc:picChg>
      </pc:sldChg>
      <pc:sldChg chg="del">
        <pc:chgData name="Ian Nabney" userId="d6603c99-5c95-4d2b-ba76-fe87db2f29c6" providerId="ADAL" clId="{76F35F06-8E56-4037-B353-AE39D4F52A13}" dt="2021-02-13T17:59:59.796" v="113" actId="47"/>
        <pc:sldMkLst>
          <pc:docMk/>
          <pc:sldMk cId="3419608692" sldId="290"/>
        </pc:sldMkLst>
      </pc:sldChg>
      <pc:sldChg chg="addSp modSp new mod modTransition">
        <pc:chgData name="Ian Nabney" userId="d6603c99-5c95-4d2b-ba76-fe87db2f29c6" providerId="ADAL" clId="{76F35F06-8E56-4037-B353-AE39D4F52A13}" dt="2021-02-14T18:02:53.918" v="3641"/>
        <pc:sldMkLst>
          <pc:docMk/>
          <pc:sldMk cId="784954094" sldId="291"/>
        </pc:sldMkLst>
        <pc:spChg chg="mod">
          <ac:chgData name="Ian Nabney" userId="d6603c99-5c95-4d2b-ba76-fe87db2f29c6" providerId="ADAL" clId="{76F35F06-8E56-4037-B353-AE39D4F52A13}" dt="2021-02-13T21:29:34.585" v="1876" actId="20577"/>
          <ac:spMkLst>
            <pc:docMk/>
            <pc:sldMk cId="784954094" sldId="291"/>
            <ac:spMk id="2" creationId="{E7225698-8ED8-4D05-A97B-0942D9437D5C}"/>
          </ac:spMkLst>
        </pc:spChg>
        <pc:spChg chg="add mod">
          <ac:chgData name="Ian Nabney" userId="d6603c99-5c95-4d2b-ba76-fe87db2f29c6" providerId="ADAL" clId="{76F35F06-8E56-4037-B353-AE39D4F52A13}" dt="2021-02-13T21:33:25.089" v="1962" actId="20577"/>
          <ac:spMkLst>
            <pc:docMk/>
            <pc:sldMk cId="784954094" sldId="291"/>
            <ac:spMk id="7" creationId="{7B6CB03B-F6C6-4DAA-8341-6502CAA649F1}"/>
          </ac:spMkLst>
        </pc:spChg>
        <pc:picChg chg="add mod">
          <ac:chgData name="Ian Nabney" userId="d6603c99-5c95-4d2b-ba76-fe87db2f29c6" providerId="ADAL" clId="{76F35F06-8E56-4037-B353-AE39D4F52A13}" dt="2021-02-13T21:33:28.827" v="1963" actId="14100"/>
          <ac:picMkLst>
            <pc:docMk/>
            <pc:sldMk cId="784954094" sldId="291"/>
            <ac:picMk id="6" creationId="{5E074E08-3AD0-4824-9941-90B5A37768C2}"/>
          </ac:picMkLst>
        </pc:picChg>
      </pc:sldChg>
      <pc:sldChg chg="del">
        <pc:chgData name="Ian Nabney" userId="d6603c99-5c95-4d2b-ba76-fe87db2f29c6" providerId="ADAL" clId="{76F35F06-8E56-4037-B353-AE39D4F52A13}" dt="2021-02-13T17:59:59.796" v="113" actId="47"/>
        <pc:sldMkLst>
          <pc:docMk/>
          <pc:sldMk cId="1943501553" sldId="291"/>
        </pc:sldMkLst>
      </pc:sldChg>
      <pc:sldChg chg="del">
        <pc:chgData name="Ian Nabney" userId="d6603c99-5c95-4d2b-ba76-fe87db2f29c6" providerId="ADAL" clId="{76F35F06-8E56-4037-B353-AE39D4F52A13}" dt="2021-02-13T17:59:59.796" v="113" actId="47"/>
        <pc:sldMkLst>
          <pc:docMk/>
          <pc:sldMk cId="856508964" sldId="292"/>
        </pc:sldMkLst>
      </pc:sldChg>
      <pc:sldChg chg="addSp modSp new mod modTransition">
        <pc:chgData name="Ian Nabney" userId="d6603c99-5c95-4d2b-ba76-fe87db2f29c6" providerId="ADAL" clId="{76F35F06-8E56-4037-B353-AE39D4F52A13}" dt="2021-02-14T18:02:53.918" v="3641"/>
        <pc:sldMkLst>
          <pc:docMk/>
          <pc:sldMk cId="4282259521" sldId="292"/>
        </pc:sldMkLst>
        <pc:spChg chg="mod">
          <ac:chgData name="Ian Nabney" userId="d6603c99-5c95-4d2b-ba76-fe87db2f29c6" providerId="ADAL" clId="{76F35F06-8E56-4037-B353-AE39D4F52A13}" dt="2021-02-13T21:45:13.027" v="2069" actId="14100"/>
          <ac:spMkLst>
            <pc:docMk/>
            <pc:sldMk cId="4282259521" sldId="292"/>
            <ac:spMk id="2" creationId="{63BD64F7-E991-4BC3-A225-F3D66FEB3D22}"/>
          </ac:spMkLst>
        </pc:spChg>
        <pc:spChg chg="add mod">
          <ac:chgData name="Ian Nabney" userId="d6603c99-5c95-4d2b-ba76-fe87db2f29c6" providerId="ADAL" clId="{76F35F06-8E56-4037-B353-AE39D4F52A13}" dt="2021-02-13T21:49:05.149" v="2136" actId="113"/>
          <ac:spMkLst>
            <pc:docMk/>
            <pc:sldMk cId="4282259521" sldId="292"/>
            <ac:spMk id="6" creationId="{53DEA1D1-831C-459D-BE6F-086D5485298F}"/>
          </ac:spMkLst>
        </pc:spChg>
      </pc:sldChg>
      <pc:sldChg chg="addSp delSp modSp new mod modTransition">
        <pc:chgData name="Ian Nabney" userId="d6603c99-5c95-4d2b-ba76-fe87db2f29c6" providerId="ADAL" clId="{76F35F06-8E56-4037-B353-AE39D4F52A13}" dt="2021-02-14T18:02:53.918" v="3641"/>
        <pc:sldMkLst>
          <pc:docMk/>
          <pc:sldMk cId="510019681" sldId="293"/>
        </pc:sldMkLst>
        <pc:spChg chg="mod">
          <ac:chgData name="Ian Nabney" userId="d6603c99-5c95-4d2b-ba76-fe87db2f29c6" providerId="ADAL" clId="{76F35F06-8E56-4037-B353-AE39D4F52A13}" dt="2021-02-14T09:37:57.433" v="2599" actId="20577"/>
          <ac:spMkLst>
            <pc:docMk/>
            <pc:sldMk cId="510019681" sldId="293"/>
            <ac:spMk id="2" creationId="{1093AC1A-CFE4-40C9-891E-689866E13B9D}"/>
          </ac:spMkLst>
        </pc:spChg>
        <pc:spChg chg="add del mod">
          <ac:chgData name="Ian Nabney" userId="d6603c99-5c95-4d2b-ba76-fe87db2f29c6" providerId="ADAL" clId="{76F35F06-8E56-4037-B353-AE39D4F52A13}" dt="2021-02-14T09:39:31.959" v="2725" actId="21"/>
          <ac:spMkLst>
            <pc:docMk/>
            <pc:sldMk cId="510019681" sldId="293"/>
            <ac:spMk id="7" creationId="{6A915D4C-10CB-42EA-86BD-803FEE9C4032}"/>
          </ac:spMkLst>
        </pc:spChg>
        <pc:spChg chg="add mod">
          <ac:chgData name="Ian Nabney" userId="d6603c99-5c95-4d2b-ba76-fe87db2f29c6" providerId="ADAL" clId="{76F35F06-8E56-4037-B353-AE39D4F52A13}" dt="2021-02-14T09:40:35.935" v="2781" actId="255"/>
          <ac:spMkLst>
            <pc:docMk/>
            <pc:sldMk cId="510019681" sldId="293"/>
            <ac:spMk id="8" creationId="{CDD0B7C0-954E-494C-872A-E783C904F72D}"/>
          </ac:spMkLst>
        </pc:spChg>
        <pc:picChg chg="add mod">
          <ac:chgData name="Ian Nabney" userId="d6603c99-5c95-4d2b-ba76-fe87db2f29c6" providerId="ADAL" clId="{76F35F06-8E56-4037-B353-AE39D4F52A13}" dt="2021-02-14T09:38:17.855" v="2602" actId="14100"/>
          <ac:picMkLst>
            <pc:docMk/>
            <pc:sldMk cId="510019681" sldId="293"/>
            <ac:picMk id="6" creationId="{5E2A0F21-659A-4FEE-9992-491AFDD82AE8}"/>
          </ac:picMkLst>
        </pc:picChg>
      </pc:sldChg>
      <pc:sldChg chg="del">
        <pc:chgData name="Ian Nabney" userId="d6603c99-5c95-4d2b-ba76-fe87db2f29c6" providerId="ADAL" clId="{76F35F06-8E56-4037-B353-AE39D4F52A13}" dt="2021-02-13T17:59:59.796" v="113" actId="47"/>
        <pc:sldMkLst>
          <pc:docMk/>
          <pc:sldMk cId="1224393491" sldId="293"/>
        </pc:sldMkLst>
      </pc:sldChg>
      <pc:sldChg chg="del">
        <pc:chgData name="Ian Nabney" userId="d6603c99-5c95-4d2b-ba76-fe87db2f29c6" providerId="ADAL" clId="{76F35F06-8E56-4037-B353-AE39D4F52A13}" dt="2021-02-13T17:59:59.796" v="113" actId="47"/>
        <pc:sldMkLst>
          <pc:docMk/>
          <pc:sldMk cId="630493866" sldId="294"/>
        </pc:sldMkLst>
      </pc:sldChg>
      <pc:sldChg chg="addSp modSp new mod modTransition">
        <pc:chgData name="Ian Nabney" userId="d6603c99-5c95-4d2b-ba76-fe87db2f29c6" providerId="ADAL" clId="{76F35F06-8E56-4037-B353-AE39D4F52A13}" dt="2021-02-14T18:02:53.918" v="3641"/>
        <pc:sldMkLst>
          <pc:docMk/>
          <pc:sldMk cId="4090123954" sldId="294"/>
        </pc:sldMkLst>
        <pc:spChg chg="mod">
          <ac:chgData name="Ian Nabney" userId="d6603c99-5c95-4d2b-ba76-fe87db2f29c6" providerId="ADAL" clId="{76F35F06-8E56-4037-B353-AE39D4F52A13}" dt="2021-02-14T10:30:46.166" v="2911" actId="20577"/>
          <ac:spMkLst>
            <pc:docMk/>
            <pc:sldMk cId="4090123954" sldId="294"/>
            <ac:spMk id="2" creationId="{ADED54E1-1FEF-41D3-A7D0-E2ABCC25FC26}"/>
          </ac:spMkLst>
        </pc:spChg>
        <pc:spChg chg="add mod">
          <ac:chgData name="Ian Nabney" userId="d6603c99-5c95-4d2b-ba76-fe87db2f29c6" providerId="ADAL" clId="{76F35F06-8E56-4037-B353-AE39D4F52A13}" dt="2021-02-14T10:34:03.756" v="2937" actId="20577"/>
          <ac:spMkLst>
            <pc:docMk/>
            <pc:sldMk cId="4090123954" sldId="294"/>
            <ac:spMk id="6" creationId="{15F733ED-27D2-44FA-8B05-D554DD62DB98}"/>
          </ac:spMkLst>
        </pc:spChg>
      </pc:sldChg>
      <pc:sldChg chg="addSp modSp new mod modTransition">
        <pc:chgData name="Ian Nabney" userId="d6603c99-5c95-4d2b-ba76-fe87db2f29c6" providerId="ADAL" clId="{76F35F06-8E56-4037-B353-AE39D4F52A13}" dt="2021-02-14T18:02:53.918" v="3641"/>
        <pc:sldMkLst>
          <pc:docMk/>
          <pc:sldMk cId="52167115" sldId="295"/>
        </pc:sldMkLst>
        <pc:spChg chg="mod">
          <ac:chgData name="Ian Nabney" userId="d6603c99-5c95-4d2b-ba76-fe87db2f29c6" providerId="ADAL" clId="{76F35F06-8E56-4037-B353-AE39D4F52A13}" dt="2021-02-14T11:47:50.253" v="2967" actId="20577"/>
          <ac:spMkLst>
            <pc:docMk/>
            <pc:sldMk cId="52167115" sldId="295"/>
            <ac:spMk id="2" creationId="{17E4A26A-8D81-4821-9B9D-633F9C02700C}"/>
          </ac:spMkLst>
        </pc:spChg>
        <pc:spChg chg="add mod">
          <ac:chgData name="Ian Nabney" userId="d6603c99-5c95-4d2b-ba76-fe87db2f29c6" providerId="ADAL" clId="{76F35F06-8E56-4037-B353-AE39D4F52A13}" dt="2021-02-14T11:49:33.007" v="2980" actId="1076"/>
          <ac:spMkLst>
            <pc:docMk/>
            <pc:sldMk cId="52167115" sldId="295"/>
            <ac:spMk id="6" creationId="{BF48536F-BA23-4439-822E-F187F2EE1069}"/>
          </ac:spMkLst>
        </pc:spChg>
        <pc:spChg chg="add mod">
          <ac:chgData name="Ian Nabney" userId="d6603c99-5c95-4d2b-ba76-fe87db2f29c6" providerId="ADAL" clId="{76F35F06-8E56-4037-B353-AE39D4F52A13}" dt="2021-02-14T11:50:46.156" v="3071" actId="20577"/>
          <ac:spMkLst>
            <pc:docMk/>
            <pc:sldMk cId="52167115" sldId="295"/>
            <ac:spMk id="8" creationId="{80101F72-76DB-483D-9E71-5B3A26C0BFB8}"/>
          </ac:spMkLst>
        </pc:spChg>
        <pc:picChg chg="add mod">
          <ac:chgData name="Ian Nabney" userId="d6603c99-5c95-4d2b-ba76-fe87db2f29c6" providerId="ADAL" clId="{76F35F06-8E56-4037-B353-AE39D4F52A13}" dt="2021-02-14T11:50:12.038" v="2984" actId="1076"/>
          <ac:picMkLst>
            <pc:docMk/>
            <pc:sldMk cId="52167115" sldId="295"/>
            <ac:picMk id="7" creationId="{ADD747D7-CE47-4C20-818B-20B320AB6B36}"/>
          </ac:picMkLst>
        </pc:picChg>
      </pc:sldChg>
      <pc:sldChg chg="del">
        <pc:chgData name="Ian Nabney" userId="d6603c99-5c95-4d2b-ba76-fe87db2f29c6" providerId="ADAL" clId="{76F35F06-8E56-4037-B353-AE39D4F52A13}" dt="2021-02-13T17:59:59.796" v="113" actId="47"/>
        <pc:sldMkLst>
          <pc:docMk/>
          <pc:sldMk cId="304705990" sldId="295"/>
        </pc:sldMkLst>
      </pc:sldChg>
      <pc:sldChg chg="addSp modSp new mod modTransition">
        <pc:chgData name="Ian Nabney" userId="d6603c99-5c95-4d2b-ba76-fe87db2f29c6" providerId="ADAL" clId="{76F35F06-8E56-4037-B353-AE39D4F52A13}" dt="2021-02-14T18:02:53.918" v="3641"/>
        <pc:sldMkLst>
          <pc:docMk/>
          <pc:sldMk cId="716366925" sldId="296"/>
        </pc:sldMkLst>
        <pc:spChg chg="mod">
          <ac:chgData name="Ian Nabney" userId="d6603c99-5c95-4d2b-ba76-fe87db2f29c6" providerId="ADAL" clId="{76F35F06-8E56-4037-B353-AE39D4F52A13}" dt="2021-02-14T11:51:48.698" v="3122" actId="20577"/>
          <ac:spMkLst>
            <pc:docMk/>
            <pc:sldMk cId="716366925" sldId="296"/>
            <ac:spMk id="2" creationId="{4C628838-BD73-4910-9AEE-321B9B14FF24}"/>
          </ac:spMkLst>
        </pc:spChg>
        <pc:spChg chg="add mod">
          <ac:chgData name="Ian Nabney" userId="d6603c99-5c95-4d2b-ba76-fe87db2f29c6" providerId="ADAL" clId="{76F35F06-8E56-4037-B353-AE39D4F52A13}" dt="2021-02-14T11:53:46.439" v="3140" actId="255"/>
          <ac:spMkLst>
            <pc:docMk/>
            <pc:sldMk cId="716366925" sldId="296"/>
            <ac:spMk id="6" creationId="{47661881-8FBF-4EE7-AA19-0870868B895B}"/>
          </ac:spMkLst>
        </pc:spChg>
      </pc:sldChg>
      <pc:sldChg chg="del">
        <pc:chgData name="Ian Nabney" userId="d6603c99-5c95-4d2b-ba76-fe87db2f29c6" providerId="ADAL" clId="{76F35F06-8E56-4037-B353-AE39D4F52A13}" dt="2021-02-13T17:59:59.796" v="113" actId="47"/>
        <pc:sldMkLst>
          <pc:docMk/>
          <pc:sldMk cId="3008795943" sldId="296"/>
        </pc:sldMkLst>
      </pc:sldChg>
      <pc:sldChg chg="addSp modSp new mod modTransition">
        <pc:chgData name="Ian Nabney" userId="d6603c99-5c95-4d2b-ba76-fe87db2f29c6" providerId="ADAL" clId="{76F35F06-8E56-4037-B353-AE39D4F52A13}" dt="2021-02-14T18:02:53.918" v="3641"/>
        <pc:sldMkLst>
          <pc:docMk/>
          <pc:sldMk cId="595373547" sldId="297"/>
        </pc:sldMkLst>
        <pc:spChg chg="mod">
          <ac:chgData name="Ian Nabney" userId="d6603c99-5c95-4d2b-ba76-fe87db2f29c6" providerId="ADAL" clId="{76F35F06-8E56-4037-B353-AE39D4F52A13}" dt="2021-02-14T11:59:32.006" v="3230" actId="14100"/>
          <ac:spMkLst>
            <pc:docMk/>
            <pc:sldMk cId="595373547" sldId="297"/>
            <ac:spMk id="2" creationId="{0AE610A0-8CB9-4BD7-8B87-D4BD9CE7705E}"/>
          </ac:spMkLst>
        </pc:spChg>
        <pc:spChg chg="add mod">
          <ac:chgData name="Ian Nabney" userId="d6603c99-5c95-4d2b-ba76-fe87db2f29c6" providerId="ADAL" clId="{76F35F06-8E56-4037-B353-AE39D4F52A13}" dt="2021-02-14T12:03:35.304" v="3354" actId="255"/>
          <ac:spMkLst>
            <pc:docMk/>
            <pc:sldMk cId="595373547" sldId="297"/>
            <ac:spMk id="7" creationId="{981DB980-8DDA-4CF9-98E6-D5130D21663B}"/>
          </ac:spMkLst>
        </pc:spChg>
        <pc:picChg chg="add mod">
          <ac:chgData name="Ian Nabney" userId="d6603c99-5c95-4d2b-ba76-fe87db2f29c6" providerId="ADAL" clId="{76F35F06-8E56-4037-B353-AE39D4F52A13}" dt="2021-02-14T12:00:05.793" v="3232" actId="1076"/>
          <ac:picMkLst>
            <pc:docMk/>
            <pc:sldMk cId="595373547" sldId="297"/>
            <ac:picMk id="6" creationId="{5CA788B1-5BB8-46AA-9955-79165B0E99BB}"/>
          </ac:picMkLst>
        </pc:picChg>
      </pc:sldChg>
      <pc:sldChg chg="del">
        <pc:chgData name="Ian Nabney" userId="d6603c99-5c95-4d2b-ba76-fe87db2f29c6" providerId="ADAL" clId="{76F35F06-8E56-4037-B353-AE39D4F52A13}" dt="2021-02-13T17:59:59.796" v="113" actId="47"/>
        <pc:sldMkLst>
          <pc:docMk/>
          <pc:sldMk cId="2959336765" sldId="297"/>
        </pc:sldMkLst>
      </pc:sldChg>
      <pc:sldChg chg="del">
        <pc:chgData name="Ian Nabney" userId="d6603c99-5c95-4d2b-ba76-fe87db2f29c6" providerId="ADAL" clId="{76F35F06-8E56-4037-B353-AE39D4F52A13}" dt="2021-02-13T17:59:59.796" v="113" actId="47"/>
        <pc:sldMkLst>
          <pc:docMk/>
          <pc:sldMk cId="1277952250" sldId="298"/>
        </pc:sldMkLst>
      </pc:sldChg>
      <pc:sldChg chg="modSp add mod">
        <pc:chgData name="Ian Nabney" userId="d6603c99-5c95-4d2b-ba76-fe87db2f29c6" providerId="ADAL" clId="{76F35F06-8E56-4037-B353-AE39D4F52A13}" dt="2021-02-14T12:35:47.236" v="3480" actId="20577"/>
        <pc:sldMkLst>
          <pc:docMk/>
          <pc:sldMk cId="2146726791" sldId="298"/>
        </pc:sldMkLst>
        <pc:spChg chg="mod">
          <ac:chgData name="Ian Nabney" userId="d6603c99-5c95-4d2b-ba76-fe87db2f29c6" providerId="ADAL" clId="{76F35F06-8E56-4037-B353-AE39D4F52A13}" dt="2021-02-14T12:35:43.550" v="3479" actId="20577"/>
          <ac:spMkLst>
            <pc:docMk/>
            <pc:sldMk cId="2146726791" sldId="298"/>
            <ac:spMk id="32770" creationId="{73F05125-44B8-4492-8B46-7CAAC973D0F7}"/>
          </ac:spMkLst>
        </pc:spChg>
        <pc:spChg chg="mod">
          <ac:chgData name="Ian Nabney" userId="d6603c99-5c95-4d2b-ba76-fe87db2f29c6" providerId="ADAL" clId="{76F35F06-8E56-4037-B353-AE39D4F52A13}" dt="2021-02-14T12:35:47.236" v="3480" actId="20577"/>
          <ac:spMkLst>
            <pc:docMk/>
            <pc:sldMk cId="2146726791" sldId="298"/>
            <ac:spMk id="32771" creationId="{8674BF37-E827-4547-8249-5CE423AC6A24}"/>
          </ac:spMkLst>
        </pc:spChg>
      </pc:sldChg>
      <pc:sldChg chg="del">
        <pc:chgData name="Ian Nabney" userId="d6603c99-5c95-4d2b-ba76-fe87db2f29c6" providerId="ADAL" clId="{76F35F06-8E56-4037-B353-AE39D4F52A13}" dt="2021-02-13T17:59:59.796" v="113" actId="47"/>
        <pc:sldMkLst>
          <pc:docMk/>
          <pc:sldMk cId="594767501" sldId="299"/>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3T17:43:10.780" v="3984" actId="20577"/>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2T14:54:51.295" v="256"/>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3T10:06:35.332" v="37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3T17:41:23.228" v="37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3T17:41:23.228" v="37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3T17:41:23.228" v="37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3T17:41:23.228" v="37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3T17:41:23.228" v="37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3T17:41:23.228" v="37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3T17:41:23.228" v="37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3T17:41:23.228" v="37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3T17:41:23.228" v="37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3T17:41:23.228" v="37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3T17:41:23.228" v="37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3T17:41:23.228" v="37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3T17:41:23.228" v="37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3T17:43:10.780" v="3984" actId="20577"/>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3T17:41:23.228" v="37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3T17:41:23.228" v="37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3T17:41:23.228" v="37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3T17:41:23.228" v="37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3T17:41:23.228" v="37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3T17:41:23.228" v="37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3T17:41:23.228" v="37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userId="d6603c99-5c95-4d2b-ba76-fe87db2f29c6" providerId="ADAL" clId="{8C97209B-4B53-4654-883A-F2D57837029B}"/>
    <pc:docChg chg="modSld">
      <pc:chgData name="Ian" userId="d6603c99-5c95-4d2b-ba76-fe87db2f29c6" providerId="ADAL" clId="{8C97209B-4B53-4654-883A-F2D57837029B}" dt="2021-02-14T20:48:07.779" v="11"/>
      <pc:docMkLst>
        <pc:docMk/>
      </pc:docMkLst>
      <pc:sldChg chg="modTransition">
        <pc:chgData name="Ian" userId="d6603c99-5c95-4d2b-ba76-fe87db2f29c6" providerId="ADAL" clId="{8C97209B-4B53-4654-883A-F2D57837029B}" dt="2021-02-14T20:48:07.779" v="11"/>
        <pc:sldMkLst>
          <pc:docMk/>
          <pc:sldMk cId="3259318071" sldId="277"/>
        </pc:sldMkLst>
      </pc:sldChg>
      <pc:sldChg chg="modTransition">
        <pc:chgData name="Ian" userId="d6603c99-5c95-4d2b-ba76-fe87db2f29c6" providerId="ADAL" clId="{8C97209B-4B53-4654-883A-F2D57837029B}" dt="2021-02-14T20:48:07.779" v="11"/>
        <pc:sldMkLst>
          <pc:docMk/>
          <pc:sldMk cId="2907737469" sldId="278"/>
        </pc:sldMkLst>
      </pc:sldChg>
      <pc:sldChg chg="modTransition">
        <pc:chgData name="Ian" userId="d6603c99-5c95-4d2b-ba76-fe87db2f29c6" providerId="ADAL" clId="{8C97209B-4B53-4654-883A-F2D57837029B}" dt="2021-02-14T20:48:07.779" v="11"/>
        <pc:sldMkLst>
          <pc:docMk/>
          <pc:sldMk cId="1184487991" sldId="279"/>
        </pc:sldMkLst>
      </pc:sldChg>
      <pc:sldChg chg="modSp mod modTransition">
        <pc:chgData name="Ian" userId="d6603c99-5c95-4d2b-ba76-fe87db2f29c6" providerId="ADAL" clId="{8C97209B-4B53-4654-883A-F2D57837029B}" dt="2021-02-14T20:48:07.779" v="11"/>
        <pc:sldMkLst>
          <pc:docMk/>
          <pc:sldMk cId="3668175027" sldId="280"/>
        </pc:sldMkLst>
        <pc:spChg chg="mod">
          <ac:chgData name="Ian" userId="d6603c99-5c95-4d2b-ba76-fe87db2f29c6" providerId="ADAL" clId="{8C97209B-4B53-4654-883A-F2D57837029B}" dt="2021-02-14T20:45:24.883" v="3" actId="20577"/>
          <ac:spMkLst>
            <pc:docMk/>
            <pc:sldMk cId="3668175027" sldId="280"/>
            <ac:spMk id="9" creationId="{B292A2F1-EABC-4537-BAA7-D2EBA9453F37}"/>
          </ac:spMkLst>
        </pc:spChg>
      </pc:sldChg>
      <pc:sldChg chg="modTransition">
        <pc:chgData name="Ian" userId="d6603c99-5c95-4d2b-ba76-fe87db2f29c6" providerId="ADAL" clId="{8C97209B-4B53-4654-883A-F2D57837029B}" dt="2021-02-14T20:48:07.779" v="11"/>
        <pc:sldMkLst>
          <pc:docMk/>
          <pc:sldMk cId="2518188070" sldId="281"/>
        </pc:sldMkLst>
      </pc:sldChg>
      <pc:sldChg chg="modTransition">
        <pc:chgData name="Ian" userId="d6603c99-5c95-4d2b-ba76-fe87db2f29c6" providerId="ADAL" clId="{8C97209B-4B53-4654-883A-F2D57837029B}" dt="2021-02-14T20:48:07.779" v="11"/>
        <pc:sldMkLst>
          <pc:docMk/>
          <pc:sldMk cId="2163059763" sldId="282"/>
        </pc:sldMkLst>
      </pc:sldChg>
      <pc:sldChg chg="modTransition">
        <pc:chgData name="Ian" userId="d6603c99-5c95-4d2b-ba76-fe87db2f29c6" providerId="ADAL" clId="{8C97209B-4B53-4654-883A-F2D57837029B}" dt="2021-02-14T20:48:07.779" v="11"/>
        <pc:sldMkLst>
          <pc:docMk/>
          <pc:sldMk cId="1703876781" sldId="283"/>
        </pc:sldMkLst>
      </pc:sldChg>
      <pc:sldChg chg="modSp mod modTransition">
        <pc:chgData name="Ian" userId="d6603c99-5c95-4d2b-ba76-fe87db2f29c6" providerId="ADAL" clId="{8C97209B-4B53-4654-883A-F2D57837029B}" dt="2021-02-14T20:48:07.779" v="11"/>
        <pc:sldMkLst>
          <pc:docMk/>
          <pc:sldMk cId="938998629" sldId="284"/>
        </pc:sldMkLst>
        <pc:spChg chg="mod">
          <ac:chgData name="Ian" userId="d6603c99-5c95-4d2b-ba76-fe87db2f29c6" providerId="ADAL" clId="{8C97209B-4B53-4654-883A-F2D57837029B}" dt="2021-02-14T20:46:06.233" v="7" actId="20577"/>
          <ac:spMkLst>
            <pc:docMk/>
            <pc:sldMk cId="938998629" sldId="284"/>
            <ac:spMk id="6" creationId="{BD9BB9E4-46F5-426F-A25C-7B26AB149AF7}"/>
          </ac:spMkLst>
        </pc:spChg>
      </pc:sldChg>
      <pc:sldChg chg="modSp mod modTransition">
        <pc:chgData name="Ian" userId="d6603c99-5c95-4d2b-ba76-fe87db2f29c6" providerId="ADAL" clId="{8C97209B-4B53-4654-883A-F2D57837029B}" dt="2021-02-14T20:48:07.779" v="11"/>
        <pc:sldMkLst>
          <pc:docMk/>
          <pc:sldMk cId="563414908" sldId="285"/>
        </pc:sldMkLst>
        <pc:spChg chg="mod">
          <ac:chgData name="Ian" userId="d6603c99-5c95-4d2b-ba76-fe87db2f29c6" providerId="ADAL" clId="{8C97209B-4B53-4654-883A-F2D57837029B}" dt="2021-02-14T20:46:40.731" v="9" actId="6549"/>
          <ac:spMkLst>
            <pc:docMk/>
            <pc:sldMk cId="563414908" sldId="285"/>
            <ac:spMk id="6" creationId="{4CAB2CC3-3FCF-4FF1-BAA4-E8E0EB4B10A7}"/>
          </ac:spMkLst>
        </pc:spChg>
      </pc:sldChg>
      <pc:sldChg chg="modSp mod modTransition">
        <pc:chgData name="Ian" userId="d6603c99-5c95-4d2b-ba76-fe87db2f29c6" providerId="ADAL" clId="{8C97209B-4B53-4654-883A-F2D57837029B}" dt="2021-02-14T20:48:07.779" v="11"/>
        <pc:sldMkLst>
          <pc:docMk/>
          <pc:sldMk cId="375385165" sldId="286"/>
        </pc:sldMkLst>
        <pc:spChg chg="mod">
          <ac:chgData name="Ian" userId="d6603c99-5c95-4d2b-ba76-fe87db2f29c6" providerId="ADAL" clId="{8C97209B-4B53-4654-883A-F2D57837029B}" dt="2021-02-14T20:47:00.859" v="10" actId="20577"/>
          <ac:spMkLst>
            <pc:docMk/>
            <pc:sldMk cId="375385165" sldId="286"/>
            <ac:spMk id="6" creationId="{8DFFAD9F-6264-4D1D-90FA-E545A4A529A4}"/>
          </ac:spMkLst>
        </pc:spChg>
      </pc:sldChg>
      <pc:sldChg chg="modTransition">
        <pc:chgData name="Ian" userId="d6603c99-5c95-4d2b-ba76-fe87db2f29c6" providerId="ADAL" clId="{8C97209B-4B53-4654-883A-F2D57837029B}" dt="2021-02-14T20:48:07.779" v="11"/>
        <pc:sldMkLst>
          <pc:docMk/>
          <pc:sldMk cId="1669104137" sldId="287"/>
        </pc:sldMkLst>
      </pc:sldChg>
      <pc:sldChg chg="modTransition">
        <pc:chgData name="Ian" userId="d6603c99-5c95-4d2b-ba76-fe87db2f29c6" providerId="ADAL" clId="{8C97209B-4B53-4654-883A-F2D57837029B}" dt="2021-02-14T20:48:07.779" v="11"/>
        <pc:sldMkLst>
          <pc:docMk/>
          <pc:sldMk cId="460991991" sldId="288"/>
        </pc:sldMkLst>
      </pc:sldChg>
      <pc:sldChg chg="modTransition">
        <pc:chgData name="Ian" userId="d6603c99-5c95-4d2b-ba76-fe87db2f29c6" providerId="ADAL" clId="{8C97209B-4B53-4654-883A-F2D57837029B}" dt="2021-02-14T20:48:07.779" v="11"/>
        <pc:sldMkLst>
          <pc:docMk/>
          <pc:sldMk cId="1012897280" sldId="289"/>
        </pc:sldMkLst>
      </pc:sldChg>
      <pc:sldChg chg="modSp mod modTransition">
        <pc:chgData name="Ian" userId="d6603c99-5c95-4d2b-ba76-fe87db2f29c6" providerId="ADAL" clId="{8C97209B-4B53-4654-883A-F2D57837029B}" dt="2021-02-14T20:48:07.779" v="11"/>
        <pc:sldMkLst>
          <pc:docMk/>
          <pc:sldMk cId="538565673" sldId="290"/>
        </pc:sldMkLst>
        <pc:spChg chg="mod">
          <ac:chgData name="Ian" userId="d6603c99-5c95-4d2b-ba76-fe87db2f29c6" providerId="ADAL" clId="{8C97209B-4B53-4654-883A-F2D57837029B}" dt="2021-02-14T20:45:45.121" v="5" actId="20577"/>
          <ac:spMkLst>
            <pc:docMk/>
            <pc:sldMk cId="538565673" sldId="290"/>
            <ac:spMk id="8" creationId="{DF622BC0-4F36-4FBE-91FD-A6F969F510E2}"/>
          </ac:spMkLst>
        </pc:spChg>
      </pc:sldChg>
      <pc:sldChg chg="modTransition">
        <pc:chgData name="Ian" userId="d6603c99-5c95-4d2b-ba76-fe87db2f29c6" providerId="ADAL" clId="{8C97209B-4B53-4654-883A-F2D57837029B}" dt="2021-02-14T20:48:07.779" v="11"/>
        <pc:sldMkLst>
          <pc:docMk/>
          <pc:sldMk cId="784954094" sldId="291"/>
        </pc:sldMkLst>
      </pc:sldChg>
      <pc:sldChg chg="modSp mod modTransition">
        <pc:chgData name="Ian" userId="d6603c99-5c95-4d2b-ba76-fe87db2f29c6" providerId="ADAL" clId="{8C97209B-4B53-4654-883A-F2D57837029B}" dt="2021-02-14T20:48:07.779" v="11"/>
        <pc:sldMkLst>
          <pc:docMk/>
          <pc:sldMk cId="4282259521" sldId="292"/>
        </pc:sldMkLst>
        <pc:spChg chg="mod">
          <ac:chgData name="Ian" userId="d6603c99-5c95-4d2b-ba76-fe87db2f29c6" providerId="ADAL" clId="{8C97209B-4B53-4654-883A-F2D57837029B}" dt="2021-02-14T20:46:24.651" v="8" actId="20577"/>
          <ac:spMkLst>
            <pc:docMk/>
            <pc:sldMk cId="4282259521" sldId="292"/>
            <ac:spMk id="6" creationId="{53DEA1D1-831C-459D-BE6F-086D5485298F}"/>
          </ac:spMkLst>
        </pc:spChg>
      </pc:sldChg>
      <pc:sldChg chg="modTransition">
        <pc:chgData name="Ian" userId="d6603c99-5c95-4d2b-ba76-fe87db2f29c6" providerId="ADAL" clId="{8C97209B-4B53-4654-883A-F2D57837029B}" dt="2021-02-14T20:48:07.779" v="11"/>
        <pc:sldMkLst>
          <pc:docMk/>
          <pc:sldMk cId="510019681" sldId="293"/>
        </pc:sldMkLst>
      </pc:sldChg>
      <pc:sldChg chg="modTransition">
        <pc:chgData name="Ian" userId="d6603c99-5c95-4d2b-ba76-fe87db2f29c6" providerId="ADAL" clId="{8C97209B-4B53-4654-883A-F2D57837029B}" dt="2021-02-14T20:48:07.779" v="11"/>
        <pc:sldMkLst>
          <pc:docMk/>
          <pc:sldMk cId="4090123954" sldId="294"/>
        </pc:sldMkLst>
      </pc:sldChg>
      <pc:sldChg chg="modTransition">
        <pc:chgData name="Ian" userId="d6603c99-5c95-4d2b-ba76-fe87db2f29c6" providerId="ADAL" clId="{8C97209B-4B53-4654-883A-F2D57837029B}" dt="2021-02-14T20:48:07.779" v="11"/>
        <pc:sldMkLst>
          <pc:docMk/>
          <pc:sldMk cId="52167115" sldId="295"/>
        </pc:sldMkLst>
      </pc:sldChg>
      <pc:sldChg chg="modTransition">
        <pc:chgData name="Ian" userId="d6603c99-5c95-4d2b-ba76-fe87db2f29c6" providerId="ADAL" clId="{8C97209B-4B53-4654-883A-F2D57837029B}" dt="2021-02-14T20:48:07.779" v="11"/>
        <pc:sldMkLst>
          <pc:docMk/>
          <pc:sldMk cId="716366925" sldId="296"/>
        </pc:sldMkLst>
      </pc:sldChg>
      <pc:sldChg chg="modTransition">
        <pc:chgData name="Ian" userId="d6603c99-5c95-4d2b-ba76-fe87db2f29c6" providerId="ADAL" clId="{8C97209B-4B53-4654-883A-F2D57837029B}" dt="2021-02-14T20:48:07.779" v="11"/>
        <pc:sldMkLst>
          <pc:docMk/>
          <pc:sldMk cId="595373547" sldId="297"/>
        </pc:sldMkLst>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14/02/2021</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14/02/2021</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14/02/2021</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14/02/2021</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14/02/2021</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14/02/2021</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14/02/2021</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14/02/2021</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14/02/2021</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14/02/2021</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14/02/2021</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14/02/2021</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14/02/2021</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14/02/2021</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14/02/2021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14/02/2021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14/02/2021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14/02/2021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14/02/2021</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14/02/2021</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14/02/2021</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14/02/2021</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14/02/2021</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14/02/2021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14/02/2021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FkRzDegzAo" TargetMode="Externa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hyperlink" Target="https://resource.esriuk.com/blog/eleven-ways-to-map-a-general-election/" TargetMode="External"/><Relationship Id="rId2" Type="http://schemas.openxmlformats.org/officeDocument/2006/relationships/hyperlink" Target="https://worldmapper.org/uk-general-election-2019/" TargetMode="External"/><Relationship Id="rId1" Type="http://schemas.openxmlformats.org/officeDocument/2006/relationships/slideLayout" Target="../slideLayouts/slideLayout6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hyperlink" Target="https://www.ph.ucla.edu/epi/snow/snowmap1a.html" TargetMode="External"/><Relationship Id="rId2" Type="http://schemas.openxmlformats.org/officeDocument/2006/relationships/hyperlink" Target="https://www.ph.ucla.edu/epi/snow/mapsbroadstreet.html" TargetMode="External"/><Relationship Id="rId1" Type="http://schemas.openxmlformats.org/officeDocument/2006/relationships/slideLayout" Target="../slideLayouts/slideLayout6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Visual Analytics: Arranging Non-Tabular Data</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dirty="0"/>
              <a:t>Ian Nabney</a:t>
            </a:r>
          </a:p>
          <a:p>
            <a:pPr defTabSz="685783" fontAlgn="auto">
              <a:spcAft>
                <a:spcPts val="0"/>
              </a:spcAft>
              <a:defRPr/>
            </a:pPr>
            <a:r>
              <a:rPr lang="en-US" altLang="en-US" dirty="0"/>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5698-8ED8-4D05-A97B-0942D9437D5C}"/>
              </a:ext>
            </a:extLst>
          </p:cNvPr>
          <p:cNvSpPr>
            <a:spLocks noGrp="1"/>
          </p:cNvSpPr>
          <p:nvPr>
            <p:ph type="title"/>
          </p:nvPr>
        </p:nvSpPr>
        <p:spPr/>
        <p:txBody>
          <a:bodyPr/>
          <a:lstStyle/>
          <a:p>
            <a:r>
              <a:rPr lang="en-GB" dirty="0"/>
              <a:t>More node-link layouts</a:t>
            </a:r>
          </a:p>
        </p:txBody>
      </p:sp>
      <p:sp>
        <p:nvSpPr>
          <p:cNvPr id="3" name="Date Placeholder 2">
            <a:extLst>
              <a:ext uri="{FF2B5EF4-FFF2-40B4-BE49-F238E27FC236}">
                <a16:creationId xmlns:a16="http://schemas.microsoft.com/office/drawing/2014/main" id="{867D3456-9CA7-4899-A00D-99BB80C0F158}"/>
              </a:ext>
            </a:extLst>
          </p:cNvPr>
          <p:cNvSpPr>
            <a:spLocks noGrp="1"/>
          </p:cNvSpPr>
          <p:nvPr>
            <p:ph type="dt" sz="half" idx="10"/>
          </p:nvPr>
        </p:nvSpPr>
        <p:spPr/>
        <p:txBody>
          <a:bodyPr/>
          <a:lstStyle/>
          <a:p>
            <a:pPr>
              <a:defRPr/>
            </a:pPr>
            <a:fld id="{1BA32D3D-81B8-438D-B12C-3EBE00CD6E23}"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9899DE0C-92F0-4006-9180-1FB5562F4DF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4C232AE-3E15-4076-87FE-E1EC6700EDDF}"/>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pic>
        <p:nvPicPr>
          <p:cNvPr id="6" name="Picture 5">
            <a:extLst>
              <a:ext uri="{FF2B5EF4-FFF2-40B4-BE49-F238E27FC236}">
                <a16:creationId xmlns:a16="http://schemas.microsoft.com/office/drawing/2014/main" id="{5E074E08-3AD0-4824-9941-90B5A37768C2}"/>
              </a:ext>
            </a:extLst>
          </p:cNvPr>
          <p:cNvPicPr>
            <a:picLocks noChangeAspect="1"/>
          </p:cNvPicPr>
          <p:nvPr/>
        </p:nvPicPr>
        <p:blipFill>
          <a:blip r:embed="rId2"/>
          <a:stretch>
            <a:fillRect/>
          </a:stretch>
        </p:blipFill>
        <p:spPr>
          <a:xfrm>
            <a:off x="2999235" y="3429001"/>
            <a:ext cx="5937178" cy="3225366"/>
          </a:xfrm>
          <a:prstGeom prst="rect">
            <a:avLst/>
          </a:prstGeom>
        </p:spPr>
      </p:pic>
      <p:sp>
        <p:nvSpPr>
          <p:cNvPr id="7" name="TextBox 6">
            <a:extLst>
              <a:ext uri="{FF2B5EF4-FFF2-40B4-BE49-F238E27FC236}">
                <a16:creationId xmlns:a16="http://schemas.microsoft.com/office/drawing/2014/main" id="{7B6CB03B-F6C6-4DAA-8341-6502CAA649F1}"/>
              </a:ext>
            </a:extLst>
          </p:cNvPr>
          <p:cNvSpPr txBox="1"/>
          <p:nvPr/>
        </p:nvSpPr>
        <p:spPr>
          <a:xfrm>
            <a:off x="251520" y="1412776"/>
            <a:ext cx="8614668"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Figure (a) shows a tree of 5161 nodes laid out as a </a:t>
            </a:r>
            <a:r>
              <a:rPr lang="en-GB" sz="1600" b="1" i="0" dirty="0">
                <a:solidFill>
                  <a:srgbClr val="7629FF"/>
                </a:solidFill>
              </a:rPr>
              <a:t>rectangular horizontal node–link diagram</a:t>
            </a:r>
            <a:r>
              <a:rPr lang="en-GB" sz="1600" i="0" dirty="0"/>
              <a:t>, with the root on the left and the leaves stretching out to the right. The edges are coloured with a purple to orange continuous colormap according to the Strahler centrality metric</a:t>
            </a:r>
          </a:p>
          <a:p>
            <a:pPr marL="285750" indent="-285750" algn="l">
              <a:buFont typeface="Arial" panose="020B0604020202020204" pitchFamily="34" charset="0"/>
              <a:buChar char="•"/>
            </a:pPr>
            <a:r>
              <a:rPr lang="en-GB" sz="1600" i="0" dirty="0"/>
              <a:t>Figure (b) shows the same tree laid out with the </a:t>
            </a:r>
            <a:r>
              <a:rPr lang="en-GB" sz="1600" b="1" i="0" dirty="0" err="1">
                <a:solidFill>
                  <a:srgbClr val="7629FF"/>
                </a:solidFill>
              </a:rPr>
              <a:t>BubbleTree</a:t>
            </a:r>
            <a:r>
              <a:rPr lang="en-GB" sz="1600" b="1" i="0" dirty="0">
                <a:solidFill>
                  <a:srgbClr val="7629FF"/>
                </a:solidFill>
              </a:rPr>
              <a:t> algorithm</a:t>
            </a:r>
            <a:r>
              <a:rPr lang="en-GB" sz="1600" i="0" dirty="0"/>
              <a:t>. </a:t>
            </a:r>
            <a:r>
              <a:rPr lang="en-GB" sz="1600" i="0" dirty="0" err="1"/>
              <a:t>BubbleTree</a:t>
            </a:r>
            <a:r>
              <a:rPr lang="en-GB" sz="1600" i="0" dirty="0"/>
              <a:t> is a radial rather than rectilinear approach where subtrees are laid out in full circles rather than partial circular arcs. Spatial position does encode information about tree depth, but as relative distances to the centre of the parent rather than as absolute distances in screen space</a:t>
            </a:r>
          </a:p>
        </p:txBody>
      </p:sp>
    </p:spTree>
    <p:extLst>
      <p:ext uri="{BB962C8B-B14F-4D97-AF65-F5344CB8AC3E}">
        <p14:creationId xmlns:p14="http://schemas.microsoft.com/office/powerpoint/2010/main" val="78495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F5D4-2583-4746-B436-0EFFF3A9FFDE}"/>
              </a:ext>
            </a:extLst>
          </p:cNvPr>
          <p:cNvSpPr>
            <a:spLocks noGrp="1"/>
          </p:cNvSpPr>
          <p:nvPr>
            <p:ph type="title"/>
          </p:nvPr>
        </p:nvSpPr>
        <p:spPr/>
        <p:txBody>
          <a:bodyPr/>
          <a:lstStyle/>
          <a:p>
            <a:r>
              <a:rPr lang="en-GB" dirty="0"/>
              <a:t>Node placement algorithms</a:t>
            </a:r>
          </a:p>
        </p:txBody>
      </p:sp>
      <p:sp>
        <p:nvSpPr>
          <p:cNvPr id="3" name="Date Placeholder 2">
            <a:extLst>
              <a:ext uri="{FF2B5EF4-FFF2-40B4-BE49-F238E27FC236}">
                <a16:creationId xmlns:a16="http://schemas.microsoft.com/office/drawing/2014/main" id="{D0211433-9591-465B-980B-4CB442F508EB}"/>
              </a:ext>
            </a:extLst>
          </p:cNvPr>
          <p:cNvSpPr>
            <a:spLocks noGrp="1"/>
          </p:cNvSpPr>
          <p:nvPr>
            <p:ph type="dt" sz="half" idx="10"/>
          </p:nvPr>
        </p:nvSpPr>
        <p:spPr/>
        <p:txBody>
          <a:bodyPr/>
          <a:lstStyle/>
          <a:p>
            <a:pPr>
              <a:defRPr/>
            </a:pPr>
            <a:fld id="{FC805C54-19FD-46AA-B11E-53431493AF7A}"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AC48ACBF-90A1-4E3F-8664-2E5E8130490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9951EDA-7EB1-4F8C-A37B-4A6B6DF8908A}"/>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sp>
        <p:nvSpPr>
          <p:cNvPr id="6" name="TextBox 5">
            <a:extLst>
              <a:ext uri="{FF2B5EF4-FFF2-40B4-BE49-F238E27FC236}">
                <a16:creationId xmlns:a16="http://schemas.microsoft.com/office/drawing/2014/main" id="{BD9BB9E4-46F5-426F-A25C-7B26AB149AF7}"/>
              </a:ext>
            </a:extLst>
          </p:cNvPr>
          <p:cNvSpPr txBox="1"/>
          <p:nvPr/>
        </p:nvSpPr>
        <p:spPr>
          <a:xfrm>
            <a:off x="323528" y="1556792"/>
            <a:ext cx="8542660" cy="3477875"/>
          </a:xfrm>
          <a:prstGeom prst="rect">
            <a:avLst/>
          </a:prstGeom>
          <a:noFill/>
        </p:spPr>
        <p:txBody>
          <a:bodyPr wrap="square" rtlCol="0">
            <a:spAutoFit/>
          </a:bodyPr>
          <a:lstStyle/>
          <a:p>
            <a:pPr marL="285750" indent="-285750" algn="l">
              <a:buFont typeface="Arial" panose="020B0604020202020204" pitchFamily="34" charset="0"/>
              <a:buChar char="•"/>
            </a:pPr>
            <a:r>
              <a:rPr lang="en-GB" sz="2000" b="1" i="0" dirty="0">
                <a:solidFill>
                  <a:srgbClr val="7629FF"/>
                </a:solidFill>
              </a:rPr>
              <a:t>Force-directed algorithm</a:t>
            </a:r>
            <a:r>
              <a:rPr lang="en-GB" sz="2000" i="0" dirty="0"/>
              <a:t>: network elements are positioned according to a simulation of physical forces where nodes push away from each other while links act like springs that draw their endpoint nodes closer to each other</a:t>
            </a:r>
          </a:p>
          <a:p>
            <a:pPr marL="285750" indent="-285750" algn="l">
              <a:buFont typeface="Arial" panose="020B0604020202020204" pitchFamily="34" charset="0"/>
              <a:buChar char="•"/>
            </a:pPr>
            <a:r>
              <a:rPr lang="en-GB" sz="2000" i="0" dirty="0"/>
              <a:t>Designed to minimize the number of distracting artifacts such as edge crossings and node overlaps, so the spatial location of the elements is a side effect of the computation rather than directly encoding attributes</a:t>
            </a:r>
          </a:p>
          <a:p>
            <a:pPr marL="285750" indent="-285750" algn="l">
              <a:buFont typeface="Arial" panose="020B0604020202020204" pitchFamily="34" charset="0"/>
              <a:buChar char="•"/>
            </a:pPr>
            <a:r>
              <a:rPr lang="en-GB" sz="2000" i="0" dirty="0"/>
              <a:t>Spatial proximity is sometimes meaningful but sometimes arbitrary; this ambiguity can mislead the user. </a:t>
            </a:r>
          </a:p>
          <a:p>
            <a:pPr marL="285750" indent="-285750" algn="l">
              <a:buFont typeface="Arial" panose="020B0604020202020204" pitchFamily="34" charset="0"/>
              <a:buChar char="•"/>
            </a:pPr>
            <a:r>
              <a:rPr lang="en-GB" sz="2000" i="0" dirty="0"/>
              <a:t>This situation is a general problem for idioms where spatial position is implicitly chosen rather than deliberately used to encode information</a:t>
            </a:r>
          </a:p>
        </p:txBody>
      </p:sp>
    </p:spTree>
    <p:extLst>
      <p:ext uri="{BB962C8B-B14F-4D97-AF65-F5344CB8AC3E}">
        <p14:creationId xmlns:p14="http://schemas.microsoft.com/office/powerpoint/2010/main" val="93899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64F7-E991-4BC3-A225-F3D66FEB3D22}"/>
              </a:ext>
            </a:extLst>
          </p:cNvPr>
          <p:cNvSpPr>
            <a:spLocks noGrp="1"/>
          </p:cNvSpPr>
          <p:nvPr>
            <p:ph type="title"/>
          </p:nvPr>
        </p:nvSpPr>
        <p:spPr>
          <a:xfrm>
            <a:off x="3059832" y="233074"/>
            <a:ext cx="5626968" cy="620206"/>
          </a:xfrm>
        </p:spPr>
        <p:txBody>
          <a:bodyPr/>
          <a:lstStyle/>
          <a:p>
            <a:r>
              <a:rPr lang="en-GB" dirty="0"/>
              <a:t>Drawbacks of force-directed algorithms</a:t>
            </a:r>
          </a:p>
        </p:txBody>
      </p:sp>
      <p:sp>
        <p:nvSpPr>
          <p:cNvPr id="3" name="Date Placeholder 2">
            <a:extLst>
              <a:ext uri="{FF2B5EF4-FFF2-40B4-BE49-F238E27FC236}">
                <a16:creationId xmlns:a16="http://schemas.microsoft.com/office/drawing/2014/main" id="{36FEF9B7-0B0C-46B3-8EC3-5261467DA5AE}"/>
              </a:ext>
            </a:extLst>
          </p:cNvPr>
          <p:cNvSpPr>
            <a:spLocks noGrp="1"/>
          </p:cNvSpPr>
          <p:nvPr>
            <p:ph type="dt" sz="half" idx="10"/>
          </p:nvPr>
        </p:nvSpPr>
        <p:spPr/>
        <p:txBody>
          <a:bodyPr/>
          <a:lstStyle/>
          <a:p>
            <a:pPr>
              <a:defRPr/>
            </a:pPr>
            <a:fld id="{9F52A979-702F-439D-A65D-FD765FB8E9CF}"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D8938A1A-5F33-4FD5-83C3-C4E321C69EE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F9E5A6D5-DABC-4CBA-B899-B5AD4FBBD9B4}"/>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sp>
        <p:nvSpPr>
          <p:cNvPr id="6" name="TextBox 5">
            <a:extLst>
              <a:ext uri="{FF2B5EF4-FFF2-40B4-BE49-F238E27FC236}">
                <a16:creationId xmlns:a16="http://schemas.microsoft.com/office/drawing/2014/main" id="{53DEA1D1-831C-459D-BE6F-086D5485298F}"/>
              </a:ext>
            </a:extLst>
          </p:cNvPr>
          <p:cNvSpPr txBox="1"/>
          <p:nvPr/>
        </p:nvSpPr>
        <p:spPr>
          <a:xfrm>
            <a:off x="323528" y="1484784"/>
            <a:ext cx="8424936" cy="4247317"/>
          </a:xfrm>
          <a:prstGeom prst="rect">
            <a:avLst/>
          </a:prstGeom>
          <a:noFill/>
        </p:spPr>
        <p:txBody>
          <a:bodyPr wrap="square" rtlCol="0">
            <a:spAutoFit/>
          </a:bodyPr>
          <a:lstStyle/>
          <a:p>
            <a:pPr marL="285750" indent="-285750" algn="l">
              <a:buFont typeface="Arial" panose="020B0604020202020204" pitchFamily="34" charset="0"/>
              <a:buChar char="•"/>
            </a:pPr>
            <a:r>
              <a:rPr lang="en-GB" b="1" i="0" dirty="0">
                <a:solidFill>
                  <a:srgbClr val="7629FF"/>
                </a:solidFill>
              </a:rPr>
              <a:t>Scalability</a:t>
            </a:r>
            <a:r>
              <a:rPr lang="en-GB" i="0" dirty="0"/>
              <a:t>, both in terms of the visual complexity of the layout and the time required to compute it. The layout quickly degenerates into a hairball of visual clutter with even a few hundred nodes, where the tasks of path following or understanding overall structural relationships become very difficult.</a:t>
            </a:r>
          </a:p>
          <a:p>
            <a:pPr marL="285750" indent="-285750" algn="l">
              <a:buFont typeface="Arial" panose="020B0604020202020204" pitchFamily="34" charset="0"/>
              <a:buChar char="•"/>
            </a:pPr>
            <a:r>
              <a:rPr lang="en-GB" i="0" dirty="0"/>
              <a:t>Straightforward force-directed placement is unlikely to yield good results when the number of nodes is more than roughly four times the number of links. </a:t>
            </a:r>
          </a:p>
          <a:p>
            <a:pPr marL="285750" indent="-285750" algn="l">
              <a:buFont typeface="Arial" panose="020B0604020202020204" pitchFamily="34" charset="0"/>
              <a:buChar char="•"/>
            </a:pPr>
            <a:r>
              <a:rPr lang="en-GB" i="0" dirty="0"/>
              <a:t>Many force-directed placement algorithms are notoriously </a:t>
            </a:r>
            <a:r>
              <a:rPr lang="en-GB" b="1" i="0" dirty="0">
                <a:solidFill>
                  <a:srgbClr val="7629FF"/>
                </a:solidFill>
              </a:rPr>
              <a:t>brittle</a:t>
            </a:r>
            <a:r>
              <a:rPr lang="en-GB" i="0" dirty="0"/>
              <a:t>: they have many parameters that can be tweaked to improve the layout for a particular dataset, but different settings are required to do well for another. </a:t>
            </a:r>
          </a:p>
          <a:p>
            <a:pPr marL="285750" indent="-285750" algn="l">
              <a:buFont typeface="Arial" panose="020B0604020202020204" pitchFamily="34" charset="0"/>
              <a:buChar char="•"/>
            </a:pPr>
            <a:r>
              <a:rPr lang="en-GB" i="0" dirty="0"/>
              <a:t>As with many kinds of computational optimization, they can get </a:t>
            </a:r>
            <a:r>
              <a:rPr lang="en-GB" b="1" i="0" dirty="0">
                <a:solidFill>
                  <a:srgbClr val="7629FF"/>
                </a:solidFill>
              </a:rPr>
              <a:t>stuck in a local minimum </a:t>
            </a:r>
            <a:r>
              <a:rPr lang="en-GB" i="0" dirty="0"/>
              <a:t>energy configuration that is not the globally best answer.</a:t>
            </a:r>
          </a:p>
          <a:p>
            <a:pPr marL="285750" indent="-285750" algn="l">
              <a:buFont typeface="Arial" panose="020B0604020202020204" pitchFamily="34" charset="0"/>
              <a:buChar char="•"/>
            </a:pPr>
            <a:r>
              <a:rPr lang="en-GB" i="0" dirty="0"/>
              <a:t>The simplest algorithms </a:t>
            </a:r>
            <a:r>
              <a:rPr lang="en-GB" b="1" i="0" dirty="0">
                <a:solidFill>
                  <a:srgbClr val="7629FF"/>
                </a:solidFill>
              </a:rPr>
              <a:t>do not converge</a:t>
            </a:r>
            <a:r>
              <a:rPr lang="en-GB" i="0" dirty="0"/>
              <a:t>: the nodes never settle down to a final location if the user does not explicitly intervene to halt the layout process. More sophisticated algorithms automatically stop by determining that the layout has reached a good balance between the forces.</a:t>
            </a:r>
          </a:p>
        </p:txBody>
      </p:sp>
    </p:spTree>
    <p:extLst>
      <p:ext uri="{BB962C8B-B14F-4D97-AF65-F5344CB8AC3E}">
        <p14:creationId xmlns:p14="http://schemas.microsoft.com/office/powerpoint/2010/main" val="428225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A6C4-6950-475B-B0C6-A2EA7D142A9C}"/>
              </a:ext>
            </a:extLst>
          </p:cNvPr>
          <p:cNvSpPr>
            <a:spLocks noGrp="1"/>
          </p:cNvSpPr>
          <p:nvPr>
            <p:ph type="title"/>
          </p:nvPr>
        </p:nvSpPr>
        <p:spPr/>
        <p:txBody>
          <a:bodyPr/>
          <a:lstStyle/>
          <a:p>
            <a:r>
              <a:rPr lang="en-GB" dirty="0"/>
              <a:t>Multi-level network idioms</a:t>
            </a:r>
          </a:p>
        </p:txBody>
      </p:sp>
      <p:sp>
        <p:nvSpPr>
          <p:cNvPr id="3" name="Date Placeholder 2">
            <a:extLst>
              <a:ext uri="{FF2B5EF4-FFF2-40B4-BE49-F238E27FC236}">
                <a16:creationId xmlns:a16="http://schemas.microsoft.com/office/drawing/2014/main" id="{A6B0708D-B890-4292-B2EB-71A68C5BB37E}"/>
              </a:ext>
            </a:extLst>
          </p:cNvPr>
          <p:cNvSpPr>
            <a:spLocks noGrp="1"/>
          </p:cNvSpPr>
          <p:nvPr>
            <p:ph type="dt" sz="half" idx="10"/>
          </p:nvPr>
        </p:nvSpPr>
        <p:spPr/>
        <p:txBody>
          <a:bodyPr/>
          <a:lstStyle/>
          <a:p>
            <a:pPr>
              <a:defRPr/>
            </a:pPr>
            <a:fld id="{777B430B-F68E-4D48-9371-0655A2E33ABC}"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43161EBF-C1F6-4CD8-8377-03803B368B4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AEDC5FF-1505-4022-81BD-4AB8D61D0AE7}"/>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4CAB2CC3-3FCF-4FF1-BAA4-E8E0EB4B10A7}"/>
              </a:ext>
            </a:extLst>
          </p:cNvPr>
          <p:cNvSpPr txBox="1"/>
          <p:nvPr/>
        </p:nvSpPr>
        <p:spPr>
          <a:xfrm>
            <a:off x="323528" y="1412776"/>
            <a:ext cx="8542660"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In </a:t>
            </a:r>
            <a:r>
              <a:rPr lang="en-GB" sz="1600" b="1" i="0" dirty="0">
                <a:solidFill>
                  <a:srgbClr val="7629FF"/>
                </a:solidFill>
              </a:rPr>
              <a:t>multi-level network idioms</a:t>
            </a:r>
            <a:r>
              <a:rPr lang="en-GB" sz="1600" i="0" dirty="0"/>
              <a:t>, the original network is augmented with a derived cluster hierarchy to form a compound network. The hierarchy is computed by coarsening the original network into successively simpler networks that attempt to capture the most essential aspects of the original’s structure. </a:t>
            </a:r>
          </a:p>
          <a:p>
            <a:pPr marL="285750" indent="-285750" algn="l">
              <a:buFont typeface="Arial" panose="020B0604020202020204" pitchFamily="34" charset="0"/>
              <a:buChar char="•"/>
            </a:pPr>
            <a:r>
              <a:rPr lang="en-GB" sz="1600" i="0" dirty="0"/>
              <a:t>By laying out the simplest version of the network first, and then improving the layout with the more and more complex versions, both the speed and quality of the layout can be improved. These approaches do better at avoiding the local minimum problem</a:t>
            </a:r>
          </a:p>
        </p:txBody>
      </p:sp>
      <p:pic>
        <p:nvPicPr>
          <p:cNvPr id="7" name="Picture 6">
            <a:extLst>
              <a:ext uri="{FF2B5EF4-FFF2-40B4-BE49-F238E27FC236}">
                <a16:creationId xmlns:a16="http://schemas.microsoft.com/office/drawing/2014/main" id="{F8014FF3-F2A3-43D8-9A3F-603E5641833A}"/>
              </a:ext>
            </a:extLst>
          </p:cNvPr>
          <p:cNvPicPr>
            <a:picLocks noChangeAspect="1"/>
          </p:cNvPicPr>
          <p:nvPr/>
        </p:nvPicPr>
        <p:blipFill rotWithShape="1">
          <a:blip r:embed="rId2"/>
          <a:srcRect t="6072" r="50000" b="5882"/>
          <a:stretch/>
        </p:blipFill>
        <p:spPr>
          <a:xfrm>
            <a:off x="5184068" y="3228657"/>
            <a:ext cx="3831344" cy="3597311"/>
          </a:xfrm>
          <a:prstGeom prst="rect">
            <a:avLst/>
          </a:prstGeom>
        </p:spPr>
      </p:pic>
      <p:sp>
        <p:nvSpPr>
          <p:cNvPr id="8" name="TextBox 7">
            <a:extLst>
              <a:ext uri="{FF2B5EF4-FFF2-40B4-BE49-F238E27FC236}">
                <a16:creationId xmlns:a16="http://schemas.microsoft.com/office/drawing/2014/main" id="{92E14F90-8C44-481C-BA78-552381FC6BE4}"/>
              </a:ext>
            </a:extLst>
          </p:cNvPr>
          <p:cNvSpPr txBox="1"/>
          <p:nvPr/>
        </p:nvSpPr>
        <p:spPr>
          <a:xfrm>
            <a:off x="277812" y="3228657"/>
            <a:ext cx="4582220" cy="236988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Network of 7220 nodes and 13,800 edges using the multilevel scalable force-directed placement (</a:t>
            </a:r>
            <a:r>
              <a:rPr lang="en-GB" sz="1600" i="0" dirty="0" err="1"/>
              <a:t>sfdp</a:t>
            </a:r>
            <a:r>
              <a:rPr lang="en-GB" sz="1600" i="0" dirty="0"/>
              <a:t>) algorithm</a:t>
            </a:r>
          </a:p>
          <a:p>
            <a:pPr marL="285750" indent="-285750" algn="l">
              <a:buFont typeface="Arial" panose="020B0604020202020204" pitchFamily="34" charset="0"/>
              <a:buChar char="•"/>
            </a:pPr>
            <a:r>
              <a:rPr lang="en-GB" sz="1600" i="0" dirty="0"/>
              <a:t>Cluster structure is visible:</a:t>
            </a:r>
          </a:p>
          <a:p>
            <a:pPr marL="742950" lvl="1" indent="-285750">
              <a:buFont typeface="Arial" panose="020B0604020202020204" pitchFamily="34" charset="0"/>
              <a:buChar char="•"/>
            </a:pPr>
            <a:r>
              <a:rPr lang="en-GB" sz="1600" i="0" dirty="0"/>
              <a:t>dense clusters with short orange and yellow edges can be distinguished from the long blue and green edges between them</a:t>
            </a:r>
          </a:p>
          <a:p>
            <a:pPr marL="285750" indent="-285750" algn="l">
              <a:buFont typeface="Arial" panose="020B0604020202020204" pitchFamily="34" charset="0"/>
              <a:buChar char="•"/>
            </a:pPr>
            <a:r>
              <a:rPr lang="en-GB" sz="1600" i="0" dirty="0"/>
              <a:t>There are still limits: see the notes</a:t>
            </a:r>
          </a:p>
        </p:txBody>
      </p:sp>
    </p:spTree>
    <p:extLst>
      <p:ext uri="{BB962C8B-B14F-4D97-AF65-F5344CB8AC3E}">
        <p14:creationId xmlns:p14="http://schemas.microsoft.com/office/powerpoint/2010/main" val="563414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17DF-C36F-4FFA-8747-D23179927D83}"/>
              </a:ext>
            </a:extLst>
          </p:cNvPr>
          <p:cNvSpPr>
            <a:spLocks noGrp="1"/>
          </p:cNvSpPr>
          <p:nvPr>
            <p:ph type="title"/>
          </p:nvPr>
        </p:nvSpPr>
        <p:spPr/>
        <p:txBody>
          <a:bodyPr/>
          <a:lstStyle/>
          <a:p>
            <a:r>
              <a:rPr lang="en-GB" dirty="0"/>
              <a:t>Adjacency matrix view</a:t>
            </a:r>
          </a:p>
        </p:txBody>
      </p:sp>
      <p:sp>
        <p:nvSpPr>
          <p:cNvPr id="3" name="Date Placeholder 2">
            <a:extLst>
              <a:ext uri="{FF2B5EF4-FFF2-40B4-BE49-F238E27FC236}">
                <a16:creationId xmlns:a16="http://schemas.microsoft.com/office/drawing/2014/main" id="{9862B108-9B9B-42E2-9D1C-CAA20F464B1C}"/>
              </a:ext>
            </a:extLst>
          </p:cNvPr>
          <p:cNvSpPr>
            <a:spLocks noGrp="1"/>
          </p:cNvSpPr>
          <p:nvPr>
            <p:ph type="dt" sz="half" idx="10"/>
          </p:nvPr>
        </p:nvSpPr>
        <p:spPr/>
        <p:txBody>
          <a:bodyPr/>
          <a:lstStyle/>
          <a:p>
            <a:pPr>
              <a:defRPr/>
            </a:pPr>
            <a:fld id="{8D5EBDE6-EA50-4C04-A2EF-92D9B955CB81}"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99780355-650A-48A8-9C85-62A24A8B4FFD}"/>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35712AE-B9D8-461A-A4B4-DCE2A9FA377D}"/>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DFFAD9F-6264-4D1D-90FA-E545A4A529A4}"/>
                  </a:ext>
                </a:extLst>
              </p:cNvPr>
              <p:cNvSpPr txBox="1"/>
              <p:nvPr/>
            </p:nvSpPr>
            <p:spPr>
              <a:xfrm>
                <a:off x="323528" y="1484784"/>
                <a:ext cx="8280920" cy="4758354"/>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a:t>
                </a:r>
                <a:r>
                  <a:rPr lang="en-GB" sz="2000" b="1" i="0" dirty="0">
                    <a:solidFill>
                      <a:srgbClr val="7629FF"/>
                    </a:solidFill>
                  </a:rPr>
                  <a:t>adjacency matrix </a:t>
                </a:r>
                <a:r>
                  <a:rPr lang="en-GB" sz="2000" i="0" dirty="0"/>
                  <a:t>of a network lays out the nodes in order along rows and columns and has </a:t>
                </a:r>
                <a14:m>
                  <m:oMath xmlns:m="http://schemas.openxmlformats.org/officeDocument/2006/math">
                    <m:sSub>
                      <m:sSubPr>
                        <m:ctrlPr>
                          <a:rPr lang="en-GB" sz="2000" i="1" dirty="0" smtClean="0">
                            <a:latin typeface="Cambria Math" panose="02040503050406030204" pitchFamily="18" charset="0"/>
                          </a:rPr>
                        </m:ctrlPr>
                      </m:sSubPr>
                      <m:e>
                        <m:r>
                          <a:rPr lang="en-GB" sz="2000" b="0" i="1" dirty="0" smtClean="0">
                            <a:latin typeface="Cambria Math" panose="02040503050406030204" pitchFamily="18" charset="0"/>
                          </a:rPr>
                          <m:t>𝑎</m:t>
                        </m:r>
                      </m:e>
                      <m:sub>
                        <m:r>
                          <a:rPr lang="en-GB" sz="2000" b="0" i="1" dirty="0" smtClean="0">
                            <a:latin typeface="Cambria Math" panose="02040503050406030204" pitchFamily="18" charset="0"/>
                          </a:rPr>
                          <m:t>𝑖𝑗</m:t>
                        </m:r>
                      </m:sub>
                    </m:sSub>
                    <m:r>
                      <a:rPr lang="en-GB" sz="2000" b="0" i="1" dirty="0" smtClean="0">
                        <a:latin typeface="Cambria Math" panose="02040503050406030204" pitchFamily="18" charset="0"/>
                      </a:rPr>
                      <m:t>=1</m:t>
                    </m:r>
                  </m:oMath>
                </a14:m>
                <a:r>
                  <a:rPr lang="en-GB" sz="2000" i="0" dirty="0"/>
                  <a:t> if there is a connection from node </a:t>
                </a:r>
                <a:r>
                  <a:rPr lang="en-GB" sz="2000" dirty="0" err="1"/>
                  <a:t>i</a:t>
                </a:r>
                <a:r>
                  <a:rPr lang="en-GB" sz="2000" i="0" dirty="0"/>
                  <a:t> to node </a:t>
                </a:r>
                <a:r>
                  <a:rPr lang="en-GB" sz="2000" dirty="0"/>
                  <a:t>j</a:t>
                </a:r>
                <a:r>
                  <a:rPr lang="en-GB" sz="2000" i="0" dirty="0"/>
                  <a:t> and 0 otherwise. For undirected graphs, </a:t>
                </a:r>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𝑎</m:t>
                        </m:r>
                      </m:e>
                      <m:sub>
                        <m:r>
                          <a:rPr lang="en-GB" sz="2000" b="0" i="1" smtClean="0">
                            <a:latin typeface="Cambria Math" panose="02040503050406030204" pitchFamily="18" charset="0"/>
                          </a:rPr>
                          <m:t>𝑖𝑗</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𝑎</m:t>
                        </m:r>
                      </m:e>
                      <m:sub>
                        <m:r>
                          <a:rPr lang="en-GB" sz="2000" b="0" i="1" smtClean="0">
                            <a:latin typeface="Cambria Math" panose="02040503050406030204" pitchFamily="18" charset="0"/>
                          </a:rPr>
                          <m:t>𝑗𝑖</m:t>
                        </m:r>
                      </m:sub>
                    </m:sSub>
                    <m:r>
                      <a:rPr lang="en-GB" sz="2000" b="0" i="0" smtClean="0">
                        <a:latin typeface="Cambria Math" panose="02040503050406030204" pitchFamily="18" charset="0"/>
                      </a:rPr>
                      <m:t>, </m:t>
                    </m:r>
                  </m:oMath>
                </a14:m>
                <a:r>
                  <a:rPr lang="en-GB" sz="2000" i="0" dirty="0"/>
                  <a:t>and the matrix is symmetric.</a:t>
                </a:r>
              </a:p>
              <a:p>
                <a:pPr marL="285750" indent="-285750" algn="l">
                  <a:buFont typeface="Arial" panose="020B0604020202020204" pitchFamily="34" charset="0"/>
                  <a:buChar char="•"/>
                </a:pPr>
                <a:r>
                  <a:rPr lang="en-GB" sz="2000" i="0" dirty="0"/>
                  <a:t>A network can be visually encoded as an adjacency matrix view, where connections are indicated by colouring an area mark in the cell in the matrix that is the intersection between their row and column. </a:t>
                </a:r>
              </a:p>
              <a:p>
                <a:pPr marL="285750" indent="-285750" algn="l">
                  <a:buFont typeface="Arial" panose="020B0604020202020204" pitchFamily="34" charset="0"/>
                  <a:buChar char="•"/>
                </a:pPr>
                <a:r>
                  <a:rPr lang="en-GB" sz="2000" i="0" dirty="0"/>
                  <a:t>Additional information about another </a:t>
                </a:r>
                <a:r>
                  <a:rPr lang="en-GB" sz="2000" b="1" i="0" dirty="0">
                    <a:solidFill>
                      <a:srgbClr val="7629FF"/>
                    </a:solidFill>
                  </a:rPr>
                  <a:t>connection </a:t>
                </a:r>
                <a:r>
                  <a:rPr lang="en-GB" sz="2000" i="0" dirty="0"/>
                  <a:t>attribute is often encoded by colouring matrix cells. </a:t>
                </a:r>
              </a:p>
              <a:p>
                <a:pPr marL="285750" indent="-285750" algn="l">
                  <a:buFont typeface="Arial" panose="020B0604020202020204" pitchFamily="34" charset="0"/>
                  <a:buChar char="•"/>
                </a:pPr>
                <a:r>
                  <a:rPr lang="en-GB" sz="2000" i="0" dirty="0"/>
                  <a:t>The possibility of size-coding matrix cells is limited by the number of available pixels per cell; typically only a few levels would be distinguishable between the largest and the smallest cell size.</a:t>
                </a:r>
              </a:p>
              <a:p>
                <a:pPr marL="285750" indent="-285750" algn="l">
                  <a:buFont typeface="Arial" panose="020B0604020202020204" pitchFamily="34" charset="0"/>
                  <a:buChar char="•"/>
                </a:pPr>
                <a:r>
                  <a:rPr lang="en-GB" sz="2000" i="0" dirty="0"/>
                  <a:t>Network matrix views can also show weighted networks, where each link has an associated quantitative value attribute, by encoding with an ordered channel such as luminance or size.</a:t>
                </a:r>
              </a:p>
            </p:txBody>
          </p:sp>
        </mc:Choice>
        <mc:Fallback>
          <p:sp>
            <p:nvSpPr>
              <p:cNvPr id="6" name="TextBox 5">
                <a:extLst>
                  <a:ext uri="{FF2B5EF4-FFF2-40B4-BE49-F238E27FC236}">
                    <a16:creationId xmlns:a16="http://schemas.microsoft.com/office/drawing/2014/main" id="{8DFFAD9F-6264-4D1D-90FA-E545A4A529A4}"/>
                  </a:ext>
                </a:extLst>
              </p:cNvPr>
              <p:cNvSpPr txBox="1">
                <a:spLocks noRot="1" noChangeAspect="1" noMove="1" noResize="1" noEditPoints="1" noAdjustHandles="1" noChangeArrowheads="1" noChangeShapeType="1" noTextEdit="1"/>
              </p:cNvSpPr>
              <p:nvPr/>
            </p:nvSpPr>
            <p:spPr>
              <a:xfrm>
                <a:off x="323528" y="1484784"/>
                <a:ext cx="8280920" cy="4758354"/>
              </a:xfrm>
              <a:prstGeom prst="rect">
                <a:avLst/>
              </a:prstGeom>
              <a:blipFill>
                <a:blip r:embed="rId2"/>
                <a:stretch>
                  <a:fillRect l="-663" t="-641" r="-1399" b="-1538"/>
                </a:stretch>
              </a:blipFill>
            </p:spPr>
            <p:txBody>
              <a:bodyPr/>
              <a:lstStyle/>
              <a:p>
                <a:r>
                  <a:rPr lang="en-GB">
                    <a:noFill/>
                  </a:rPr>
                  <a:t> </a:t>
                </a:r>
              </a:p>
            </p:txBody>
          </p:sp>
        </mc:Fallback>
      </mc:AlternateContent>
    </p:spTree>
    <p:extLst>
      <p:ext uri="{BB962C8B-B14F-4D97-AF65-F5344CB8AC3E}">
        <p14:creationId xmlns:p14="http://schemas.microsoft.com/office/powerpoint/2010/main" val="37538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AC1A-CFE4-40C9-891E-689866E13B9D}"/>
              </a:ext>
            </a:extLst>
          </p:cNvPr>
          <p:cNvSpPr>
            <a:spLocks noGrp="1"/>
          </p:cNvSpPr>
          <p:nvPr>
            <p:ph type="title"/>
          </p:nvPr>
        </p:nvSpPr>
        <p:spPr/>
        <p:txBody>
          <a:bodyPr/>
          <a:lstStyle/>
          <a:p>
            <a:r>
              <a:rPr lang="en-GB" dirty="0"/>
              <a:t>Examples</a:t>
            </a:r>
          </a:p>
        </p:txBody>
      </p:sp>
      <p:sp>
        <p:nvSpPr>
          <p:cNvPr id="3" name="Date Placeholder 2">
            <a:extLst>
              <a:ext uri="{FF2B5EF4-FFF2-40B4-BE49-F238E27FC236}">
                <a16:creationId xmlns:a16="http://schemas.microsoft.com/office/drawing/2014/main" id="{E700BEA0-7784-4CD2-9C31-5BB9D6F98CB3}"/>
              </a:ext>
            </a:extLst>
          </p:cNvPr>
          <p:cNvSpPr>
            <a:spLocks noGrp="1"/>
          </p:cNvSpPr>
          <p:nvPr>
            <p:ph type="dt" sz="half" idx="10"/>
          </p:nvPr>
        </p:nvSpPr>
        <p:spPr/>
        <p:txBody>
          <a:bodyPr/>
          <a:lstStyle/>
          <a:p>
            <a:pPr>
              <a:defRPr/>
            </a:pPr>
            <a:fld id="{92F943B0-9AA4-465C-8413-B8E0AB90FDD9}"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3779B8F1-5E8C-4D77-BFBF-42CD1DAC699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FFB75EF-1E39-4C77-9E06-DB1850E772C2}"/>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pic>
        <p:nvPicPr>
          <p:cNvPr id="6" name="Picture 5">
            <a:extLst>
              <a:ext uri="{FF2B5EF4-FFF2-40B4-BE49-F238E27FC236}">
                <a16:creationId xmlns:a16="http://schemas.microsoft.com/office/drawing/2014/main" id="{5E2A0F21-659A-4FEE-9992-491AFDD82AE8}"/>
              </a:ext>
            </a:extLst>
          </p:cNvPr>
          <p:cNvPicPr>
            <a:picLocks noChangeAspect="1"/>
          </p:cNvPicPr>
          <p:nvPr/>
        </p:nvPicPr>
        <p:blipFill>
          <a:blip r:embed="rId2"/>
          <a:stretch>
            <a:fillRect/>
          </a:stretch>
        </p:blipFill>
        <p:spPr>
          <a:xfrm>
            <a:off x="467544" y="1628799"/>
            <a:ext cx="8219256" cy="3263821"/>
          </a:xfrm>
          <a:prstGeom prst="rect">
            <a:avLst/>
          </a:prstGeom>
        </p:spPr>
      </p:pic>
      <p:sp>
        <p:nvSpPr>
          <p:cNvPr id="8" name="TextBox 7">
            <a:extLst>
              <a:ext uri="{FF2B5EF4-FFF2-40B4-BE49-F238E27FC236}">
                <a16:creationId xmlns:a16="http://schemas.microsoft.com/office/drawing/2014/main" id="{CDD0B7C0-954E-494C-872A-E783C904F72D}"/>
              </a:ext>
            </a:extLst>
          </p:cNvPr>
          <p:cNvSpPr txBox="1"/>
          <p:nvPr/>
        </p:nvSpPr>
        <p:spPr>
          <a:xfrm>
            <a:off x="251520" y="5229200"/>
            <a:ext cx="8435280" cy="646331"/>
          </a:xfrm>
          <a:prstGeom prst="rect">
            <a:avLst/>
          </a:prstGeom>
          <a:noFill/>
        </p:spPr>
        <p:txBody>
          <a:bodyPr wrap="square" rtlCol="0">
            <a:spAutoFit/>
          </a:bodyPr>
          <a:lstStyle/>
          <a:p>
            <a:pPr algn="l"/>
            <a:r>
              <a:rPr lang="en-GB" i="0" dirty="0"/>
              <a:t>Matrix views can achieve very high information density, up to a limit of one thousand nodes and one million edges, due to the use of small area marks</a:t>
            </a:r>
          </a:p>
        </p:txBody>
      </p:sp>
    </p:spTree>
    <p:extLst>
      <p:ext uri="{BB962C8B-B14F-4D97-AF65-F5344CB8AC3E}">
        <p14:creationId xmlns:p14="http://schemas.microsoft.com/office/powerpoint/2010/main" val="510019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CF64-CFF1-4BB1-8CC6-01A807A3EA16}"/>
              </a:ext>
            </a:extLst>
          </p:cNvPr>
          <p:cNvSpPr>
            <a:spLocks noGrp="1"/>
          </p:cNvSpPr>
          <p:nvPr>
            <p:ph type="title"/>
          </p:nvPr>
        </p:nvSpPr>
        <p:spPr/>
        <p:txBody>
          <a:bodyPr/>
          <a:lstStyle/>
          <a:p>
            <a:r>
              <a:rPr lang="en-GB" dirty="0"/>
              <a:t>Comparison of network views 1</a:t>
            </a:r>
          </a:p>
        </p:txBody>
      </p:sp>
      <p:sp>
        <p:nvSpPr>
          <p:cNvPr id="3" name="Date Placeholder 2">
            <a:extLst>
              <a:ext uri="{FF2B5EF4-FFF2-40B4-BE49-F238E27FC236}">
                <a16:creationId xmlns:a16="http://schemas.microsoft.com/office/drawing/2014/main" id="{8210F2D1-5B35-4CD5-985E-C899569AA30B}"/>
              </a:ext>
            </a:extLst>
          </p:cNvPr>
          <p:cNvSpPr>
            <a:spLocks noGrp="1"/>
          </p:cNvSpPr>
          <p:nvPr>
            <p:ph type="dt" sz="half" idx="10"/>
          </p:nvPr>
        </p:nvSpPr>
        <p:spPr/>
        <p:txBody>
          <a:bodyPr/>
          <a:lstStyle/>
          <a:p>
            <a:pPr>
              <a:defRPr/>
            </a:pPr>
            <a:fld id="{5D596EBD-9C32-4D24-89F6-8D296FDA99D8}"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052B71E0-6504-4D6E-B250-D513C238451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8F9720E-2FD8-4327-A7C6-BF8F3F0EBDC5}"/>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sp>
        <p:nvSpPr>
          <p:cNvPr id="6" name="TextBox 5">
            <a:extLst>
              <a:ext uri="{FF2B5EF4-FFF2-40B4-BE49-F238E27FC236}">
                <a16:creationId xmlns:a16="http://schemas.microsoft.com/office/drawing/2014/main" id="{FEE3BC4D-C162-45BB-80D4-E5F80C122C7D}"/>
              </a:ext>
            </a:extLst>
          </p:cNvPr>
          <p:cNvSpPr txBox="1"/>
          <p:nvPr/>
        </p:nvSpPr>
        <p:spPr>
          <a:xfrm>
            <a:off x="264666" y="1377920"/>
            <a:ext cx="8614668" cy="452431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Node–link diagrams in general are well suited for tasks that involve understanding the network topology: the direct and indirect connections between nodes in terms of the number of hops between them through the set of links. </a:t>
            </a:r>
          </a:p>
          <a:p>
            <a:pPr marL="285750" indent="-285750" algn="l">
              <a:buFont typeface="Arial" panose="020B0604020202020204" pitchFamily="34" charset="0"/>
              <a:buChar char="•"/>
            </a:pPr>
            <a:r>
              <a:rPr lang="en-GB" sz="1600" i="0" dirty="0"/>
              <a:t>Their weakness is that past a certain limit of network size and link density (ratio of links to nodes), they become impossible to read because of occlusion from edges crossing each other and crossing underneath nodes. Trees have a link density of one, with one edge for each node. The upper limit for node–link diagram effectiveness is a link density of around three or four.</a:t>
            </a:r>
          </a:p>
          <a:p>
            <a:pPr marL="285750" indent="-285750" algn="l">
              <a:buFont typeface="Arial" panose="020B0604020202020204" pitchFamily="34" charset="0"/>
              <a:buChar char="•"/>
            </a:pPr>
            <a:r>
              <a:rPr lang="en-GB" sz="1600" i="0" dirty="0"/>
              <a:t>As the network size increases, the resulting visual clutter from edges and nodes occluding each other eventually causes the layout to degenerate into an unreadable hairball. A great deal of algorithmic work in graph drawing has been devoted to increasing the size of networks that can be laid out effectively, and multilevel idioms have led to significant advances in layout capabilities. Simpler algorithms can support hundreds of nodes while more state-of-the-art ones handle thousands well but degrade for tens of thousands. </a:t>
            </a:r>
          </a:p>
          <a:p>
            <a:pPr marL="285750" indent="-285750" algn="l">
              <a:buFont typeface="Arial" panose="020B0604020202020204" pitchFamily="34" charset="0"/>
              <a:buChar char="•"/>
            </a:pPr>
            <a:r>
              <a:rPr lang="en-GB" sz="1600" i="0" dirty="0"/>
              <a:t>Interactive navigation and exploration idioms can address the problem partially but not fully. Filtering, aggregation, and navigation are design choices that can ameliorate the clutter problem, but they do impose cognitive load on the user who must then remember the structure of the parts that are not visible.</a:t>
            </a:r>
          </a:p>
        </p:txBody>
      </p:sp>
    </p:spTree>
    <p:extLst>
      <p:ext uri="{BB962C8B-B14F-4D97-AF65-F5344CB8AC3E}">
        <p14:creationId xmlns:p14="http://schemas.microsoft.com/office/powerpoint/2010/main" val="1669104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54E1-1FEF-41D3-A7D0-E2ABCC25FC26}"/>
              </a:ext>
            </a:extLst>
          </p:cNvPr>
          <p:cNvSpPr>
            <a:spLocks noGrp="1"/>
          </p:cNvSpPr>
          <p:nvPr>
            <p:ph type="title"/>
          </p:nvPr>
        </p:nvSpPr>
        <p:spPr/>
        <p:txBody>
          <a:bodyPr/>
          <a:lstStyle/>
          <a:p>
            <a:r>
              <a:rPr lang="en-GB" dirty="0"/>
              <a:t>Comparison of network views 2</a:t>
            </a:r>
          </a:p>
        </p:txBody>
      </p:sp>
      <p:sp>
        <p:nvSpPr>
          <p:cNvPr id="3" name="Date Placeholder 2">
            <a:extLst>
              <a:ext uri="{FF2B5EF4-FFF2-40B4-BE49-F238E27FC236}">
                <a16:creationId xmlns:a16="http://schemas.microsoft.com/office/drawing/2014/main" id="{3DB871EA-4203-47C8-8F74-B308ACCA6695}"/>
              </a:ext>
            </a:extLst>
          </p:cNvPr>
          <p:cNvSpPr>
            <a:spLocks noGrp="1"/>
          </p:cNvSpPr>
          <p:nvPr>
            <p:ph type="dt" sz="half" idx="10"/>
          </p:nvPr>
        </p:nvSpPr>
        <p:spPr/>
        <p:txBody>
          <a:bodyPr/>
          <a:lstStyle/>
          <a:p>
            <a:pPr>
              <a:defRPr/>
            </a:pPr>
            <a:fld id="{1283DE64-8282-4AD8-99BD-DC6FB1810C5D}"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933F7CCC-C06D-48C7-A323-15ED5562A43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FA42E864-EAEE-4D68-9434-43196565AA1B}"/>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15F733ED-27D2-44FA-8B05-D554DD62DB98}"/>
              </a:ext>
            </a:extLst>
          </p:cNvPr>
          <p:cNvSpPr txBox="1"/>
          <p:nvPr/>
        </p:nvSpPr>
        <p:spPr>
          <a:xfrm>
            <a:off x="323528" y="1484784"/>
            <a:ext cx="8542660" cy="427809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A major strength of matrix views is perceptual scalability for both large and dense networks. Matrix views completely eliminate the occlusion of node–link views, and thus are effective even at very high information densities.</a:t>
            </a:r>
          </a:p>
          <a:p>
            <a:pPr marL="285750" indent="-285750" algn="l">
              <a:buFont typeface="Arial" panose="020B0604020202020204" pitchFamily="34" charset="0"/>
              <a:buChar char="•"/>
            </a:pPr>
            <a:r>
              <a:rPr lang="en-GB" sz="1600" i="0" dirty="0"/>
              <a:t>Matrix views can be laid out within a </a:t>
            </a:r>
            <a:r>
              <a:rPr lang="en-GB" sz="1600" b="1" i="0" dirty="0">
                <a:solidFill>
                  <a:srgbClr val="7629FF"/>
                </a:solidFill>
              </a:rPr>
              <a:t>predictable</a:t>
            </a:r>
            <a:r>
              <a:rPr lang="en-GB" sz="1600" i="0" dirty="0"/>
              <a:t> amount of screen space, whereas node–link views may require a variable amount of space depending on dataset characteristics. </a:t>
            </a:r>
          </a:p>
          <a:p>
            <a:pPr marL="285750" indent="-285750" algn="l">
              <a:buFont typeface="Arial" panose="020B0604020202020204" pitchFamily="34" charset="0"/>
              <a:buChar char="•"/>
            </a:pPr>
            <a:r>
              <a:rPr lang="en-GB" sz="1600" i="0" dirty="0"/>
              <a:t>Matrix views are </a:t>
            </a:r>
            <a:r>
              <a:rPr lang="en-GB" sz="1600" b="1" i="0" dirty="0">
                <a:solidFill>
                  <a:srgbClr val="7629FF"/>
                </a:solidFill>
              </a:rPr>
              <a:t>stable</a:t>
            </a:r>
            <a:r>
              <a:rPr lang="en-GB" sz="1600" i="0" dirty="0"/>
              <a:t>; adding a new item will only cause a small visual change. In contrast, adding a new item in a force-directed view might cause a major change. This stability allows multilevel matrix views to easily support geometric or semantic zooming.</a:t>
            </a:r>
          </a:p>
          <a:p>
            <a:pPr marL="285750" indent="-285750" algn="l">
              <a:buFont typeface="Arial" panose="020B0604020202020204" pitchFamily="34" charset="0"/>
              <a:buChar char="•"/>
            </a:pPr>
            <a:r>
              <a:rPr lang="en-GB" sz="1600" i="0" dirty="0"/>
              <a:t>Matrix views can also be used in conjunction with reordering, where the linear ordering of the elements along the axes is changed on demand.</a:t>
            </a:r>
          </a:p>
          <a:p>
            <a:pPr marL="285750" indent="-285750" algn="l">
              <a:buFont typeface="Arial" panose="020B0604020202020204" pitchFamily="34" charset="0"/>
              <a:buChar char="•"/>
            </a:pPr>
            <a:r>
              <a:rPr lang="en-GB" sz="1600" i="0" dirty="0"/>
              <a:t>Matrix views also shine for quickly estimating the number of nodes in a graph and directly supporting search through fast node lookup. Finding an item label in an ordered list is easy, whereas finding a node given its label in node–link layout is time consuming because it could be placed anywhere through the two-dimensional area. Node–link layouts can be augmented with interactive support for search by highlighting the matching nodes as the labels are typed.</a:t>
            </a:r>
          </a:p>
        </p:txBody>
      </p:sp>
    </p:spTree>
    <p:extLst>
      <p:ext uri="{BB962C8B-B14F-4D97-AF65-F5344CB8AC3E}">
        <p14:creationId xmlns:p14="http://schemas.microsoft.com/office/powerpoint/2010/main" val="4090123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26A-8D81-4821-9B9D-633F9C02700C}"/>
              </a:ext>
            </a:extLst>
          </p:cNvPr>
          <p:cNvSpPr>
            <a:spLocks noGrp="1"/>
          </p:cNvSpPr>
          <p:nvPr>
            <p:ph type="title"/>
          </p:nvPr>
        </p:nvSpPr>
        <p:spPr/>
        <p:txBody>
          <a:bodyPr/>
          <a:lstStyle/>
          <a:p>
            <a:r>
              <a:rPr lang="en-GB" dirty="0"/>
              <a:t>Comparison of network views 3</a:t>
            </a:r>
          </a:p>
        </p:txBody>
      </p:sp>
      <p:sp>
        <p:nvSpPr>
          <p:cNvPr id="3" name="Date Placeholder 2">
            <a:extLst>
              <a:ext uri="{FF2B5EF4-FFF2-40B4-BE49-F238E27FC236}">
                <a16:creationId xmlns:a16="http://schemas.microsoft.com/office/drawing/2014/main" id="{6E30379A-B76B-4C11-81F0-189E3B77B84D}"/>
              </a:ext>
            </a:extLst>
          </p:cNvPr>
          <p:cNvSpPr>
            <a:spLocks noGrp="1"/>
          </p:cNvSpPr>
          <p:nvPr>
            <p:ph type="dt" sz="half" idx="10"/>
          </p:nvPr>
        </p:nvSpPr>
        <p:spPr/>
        <p:txBody>
          <a:bodyPr/>
          <a:lstStyle/>
          <a:p>
            <a:pPr>
              <a:defRPr/>
            </a:pPr>
            <a:fld id="{EDE136A6-4E97-4DE4-B23A-3358687B1592}"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DC67136E-F9CA-45C4-84B9-BA107F5ED87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076DE63-B4E9-4621-B933-3255A016427C}"/>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BF48536F-BA23-4439-822E-F187F2EE1069}"/>
              </a:ext>
            </a:extLst>
          </p:cNvPr>
          <p:cNvSpPr txBox="1"/>
          <p:nvPr/>
        </p:nvSpPr>
        <p:spPr>
          <a:xfrm>
            <a:off x="328871" y="1203231"/>
            <a:ext cx="8542660"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One major weakness of matrix views is unfamiliarity: most users are able to easily interpret node–link views of small networks without the need for training, but they typically need training to interpret matrix views. </a:t>
            </a:r>
          </a:p>
          <a:p>
            <a:pPr marL="285750" indent="-285750" algn="l">
              <a:buFont typeface="Arial" panose="020B0604020202020204" pitchFamily="34" charset="0"/>
              <a:buChar char="•"/>
            </a:pPr>
            <a:r>
              <a:rPr lang="en-GB" sz="1600" i="0" dirty="0"/>
              <a:t>The completely interconnected lines showing a clique in the node–link graph is instead a square block of filled-in cells along the diagonal in the matrix view. </a:t>
            </a:r>
          </a:p>
          <a:p>
            <a:pPr marL="285750" indent="-285750" algn="l">
              <a:buFont typeface="Arial" panose="020B0604020202020204" pitchFamily="34" charset="0"/>
              <a:buChar char="•"/>
            </a:pPr>
            <a:r>
              <a:rPr lang="en-GB" sz="1600" i="0" dirty="0"/>
              <a:t>Similarly, the biclique structure of node subsets where edges connect each node in one subset with one in another is salient, but different, in both views. </a:t>
            </a:r>
          </a:p>
          <a:p>
            <a:pPr marL="285750" indent="-285750" algn="l">
              <a:buFont typeface="Arial" panose="020B0604020202020204" pitchFamily="34" charset="0"/>
              <a:buChar char="•"/>
            </a:pPr>
            <a:r>
              <a:rPr lang="en-GB" sz="1600" i="0" dirty="0"/>
              <a:t>The degree of a node (the number of edges that connect to it), can be found by counting the number of filled-in cells in a row or column.</a:t>
            </a:r>
          </a:p>
        </p:txBody>
      </p:sp>
      <p:pic>
        <p:nvPicPr>
          <p:cNvPr id="7" name="Picture 6">
            <a:extLst>
              <a:ext uri="{FF2B5EF4-FFF2-40B4-BE49-F238E27FC236}">
                <a16:creationId xmlns:a16="http://schemas.microsoft.com/office/drawing/2014/main" id="{ADD747D7-CE47-4C20-818B-20B320AB6B36}"/>
              </a:ext>
            </a:extLst>
          </p:cNvPr>
          <p:cNvPicPr>
            <a:picLocks noChangeAspect="1"/>
          </p:cNvPicPr>
          <p:nvPr/>
        </p:nvPicPr>
        <p:blipFill>
          <a:blip r:embed="rId2"/>
          <a:stretch>
            <a:fillRect/>
          </a:stretch>
        </p:blipFill>
        <p:spPr>
          <a:xfrm>
            <a:off x="2779332" y="3511555"/>
            <a:ext cx="6236080" cy="3147045"/>
          </a:xfrm>
          <a:prstGeom prst="rect">
            <a:avLst/>
          </a:prstGeom>
        </p:spPr>
      </p:pic>
      <p:sp>
        <p:nvSpPr>
          <p:cNvPr id="8" name="TextBox 7">
            <a:extLst>
              <a:ext uri="{FF2B5EF4-FFF2-40B4-BE49-F238E27FC236}">
                <a16:creationId xmlns:a16="http://schemas.microsoft.com/office/drawing/2014/main" id="{80101F72-76DB-483D-9E71-5B3A26C0BFB8}"/>
              </a:ext>
            </a:extLst>
          </p:cNvPr>
          <p:cNvSpPr txBox="1"/>
          <p:nvPr/>
        </p:nvSpPr>
        <p:spPr>
          <a:xfrm>
            <a:off x="328871" y="3789040"/>
            <a:ext cx="2226905" cy="1077218"/>
          </a:xfrm>
          <a:prstGeom prst="rect">
            <a:avLst/>
          </a:prstGeom>
          <a:noFill/>
        </p:spPr>
        <p:txBody>
          <a:bodyPr wrap="square" rtlCol="0">
            <a:spAutoFit/>
          </a:bodyPr>
          <a:lstStyle/>
          <a:p>
            <a:pPr algn="l"/>
            <a:r>
              <a:rPr lang="en-GB" sz="1600" i="0" dirty="0"/>
              <a:t>N.B. Ordering of nodes may affect visibility of these features</a:t>
            </a:r>
          </a:p>
        </p:txBody>
      </p:sp>
    </p:spTree>
    <p:extLst>
      <p:ext uri="{BB962C8B-B14F-4D97-AF65-F5344CB8AC3E}">
        <p14:creationId xmlns:p14="http://schemas.microsoft.com/office/powerpoint/2010/main" val="5216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8838-BD73-4910-9AEE-321B9B14FF24}"/>
              </a:ext>
            </a:extLst>
          </p:cNvPr>
          <p:cNvSpPr>
            <a:spLocks noGrp="1"/>
          </p:cNvSpPr>
          <p:nvPr>
            <p:ph type="title"/>
          </p:nvPr>
        </p:nvSpPr>
        <p:spPr/>
        <p:txBody>
          <a:bodyPr/>
          <a:lstStyle/>
          <a:p>
            <a:r>
              <a:rPr lang="en-GB" dirty="0"/>
              <a:t>Comparison of network views 4</a:t>
            </a:r>
          </a:p>
        </p:txBody>
      </p:sp>
      <p:sp>
        <p:nvSpPr>
          <p:cNvPr id="3" name="Date Placeholder 2">
            <a:extLst>
              <a:ext uri="{FF2B5EF4-FFF2-40B4-BE49-F238E27FC236}">
                <a16:creationId xmlns:a16="http://schemas.microsoft.com/office/drawing/2014/main" id="{E840CE3E-B032-4222-A5B6-C916806B1ACA}"/>
              </a:ext>
            </a:extLst>
          </p:cNvPr>
          <p:cNvSpPr>
            <a:spLocks noGrp="1"/>
          </p:cNvSpPr>
          <p:nvPr>
            <p:ph type="dt" sz="half" idx="10"/>
          </p:nvPr>
        </p:nvSpPr>
        <p:spPr/>
        <p:txBody>
          <a:bodyPr/>
          <a:lstStyle/>
          <a:p>
            <a:pPr>
              <a:defRPr/>
            </a:pPr>
            <a:fld id="{E59C268D-E8F2-4F17-B53B-7E47D96DF58E}"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1BB64868-F122-4AD0-B116-7F99EE6292A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4B52DDB-7FD6-4E50-9730-78AF26113354}"/>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sp>
        <p:nvSpPr>
          <p:cNvPr id="6" name="TextBox 5">
            <a:extLst>
              <a:ext uri="{FF2B5EF4-FFF2-40B4-BE49-F238E27FC236}">
                <a16:creationId xmlns:a16="http://schemas.microsoft.com/office/drawing/2014/main" id="{47661881-8FBF-4EE7-AA19-0870868B895B}"/>
              </a:ext>
            </a:extLst>
          </p:cNvPr>
          <p:cNvSpPr txBox="1"/>
          <p:nvPr/>
        </p:nvSpPr>
        <p:spPr>
          <a:xfrm>
            <a:off x="251520" y="1412776"/>
            <a:ext cx="8614668"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Most crucial weakness of matrix views is their lack of support for investigating topological structure because they show links in a more indirect way than the direct connections of node–link diagrams. This weakness is a direct trade-off for their strength in avoiding clutter. </a:t>
            </a:r>
          </a:p>
          <a:p>
            <a:pPr marL="285750" indent="-285750" algn="l">
              <a:buFont typeface="Arial" panose="020B0604020202020204" pitchFamily="34" charset="0"/>
              <a:buChar char="•"/>
            </a:pPr>
            <a:r>
              <a:rPr lang="en-GB" sz="1600" i="0" dirty="0"/>
              <a:t>One reason that node–link views are so popular, despite the many other strengths of matrix views listed above, might be that most complex domain tasks involving network exploration end up requiring topological structure inspection as a subtask. </a:t>
            </a:r>
          </a:p>
          <a:p>
            <a:pPr marL="285750" indent="-285750" algn="l">
              <a:buFont typeface="Arial" panose="020B0604020202020204" pitchFamily="34" charset="0"/>
              <a:buChar char="•"/>
            </a:pPr>
            <a:r>
              <a:rPr lang="en-GB" sz="1600" i="0" dirty="0"/>
              <a:t>An empirical investigation [</a:t>
            </a:r>
            <a:r>
              <a:rPr lang="en-GB" sz="1600" i="0" dirty="0" err="1"/>
              <a:t>Ghoniem</a:t>
            </a:r>
            <a:r>
              <a:rPr lang="en-GB" sz="1600" i="0" dirty="0"/>
              <a:t> et al. 05] compared node–link and matrix views for many low-level abstract network tasks. It found that node–link views are best for small networks and matrix views are best for large networks.</a:t>
            </a:r>
          </a:p>
          <a:p>
            <a:pPr marL="285750" indent="-285750" algn="l">
              <a:buFont typeface="Arial" panose="020B0604020202020204" pitchFamily="34" charset="0"/>
              <a:buChar char="•"/>
            </a:pPr>
            <a:r>
              <a:rPr lang="en-GB" sz="1600" i="0" dirty="0"/>
              <a:t>Several tasks became more difficult for node–link views as size increased, whereas the difficulty was independent of size for matrix views: approximate estimation of the number of nodes and of edges, finding the most connected node, finding a node given its label, finding a direct link between two nodes, and finding a common neighbour between two nodes. The task of finding a multiple-link path between two nodes was always more difficult in matrix views, even with large network sizes. </a:t>
            </a:r>
          </a:p>
        </p:txBody>
      </p:sp>
    </p:spTree>
    <p:extLst>
      <p:ext uri="{BB962C8B-B14F-4D97-AF65-F5344CB8AC3E}">
        <p14:creationId xmlns:p14="http://schemas.microsoft.com/office/powerpoint/2010/main" val="71636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Chapters 8 (sections 8.1 to 8.3) and 9 of </a:t>
            </a:r>
            <a:r>
              <a:rPr lang="en-GB" altLang="en-US" dirty="0" err="1"/>
              <a:t>Munzner</a:t>
            </a:r>
            <a:endParaRPr lang="en-GB" altLang="en-US" dirty="0"/>
          </a:p>
          <a:p>
            <a:r>
              <a:rPr lang="en-GB" altLang="en-US" dirty="0"/>
              <a:t>Understand how to represent geographical data</a:t>
            </a:r>
          </a:p>
          <a:p>
            <a:r>
              <a:rPr lang="en-GB" altLang="en-US" dirty="0"/>
              <a:t>Understand how network and tree data can be represented</a:t>
            </a:r>
          </a:p>
          <a:p>
            <a:r>
              <a:rPr lang="en-GB" altLang="en-US" dirty="0"/>
              <a:t>Able to select appropriate methods for displaying non-tabular data for a particular task </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E91F-333F-4341-BE5B-CEE501920FEB}"/>
              </a:ext>
            </a:extLst>
          </p:cNvPr>
          <p:cNvSpPr>
            <a:spLocks noGrp="1"/>
          </p:cNvSpPr>
          <p:nvPr>
            <p:ph type="title"/>
          </p:nvPr>
        </p:nvSpPr>
        <p:spPr/>
        <p:txBody>
          <a:bodyPr/>
          <a:lstStyle/>
          <a:p>
            <a:r>
              <a:rPr lang="en-GB" dirty="0"/>
              <a:t>Containment marks: </a:t>
            </a:r>
            <a:r>
              <a:rPr lang="en-GB" dirty="0" err="1"/>
              <a:t>Treemaps</a:t>
            </a:r>
            <a:endParaRPr lang="en-GB" dirty="0"/>
          </a:p>
        </p:txBody>
      </p:sp>
      <p:sp>
        <p:nvSpPr>
          <p:cNvPr id="3" name="Date Placeholder 2">
            <a:extLst>
              <a:ext uri="{FF2B5EF4-FFF2-40B4-BE49-F238E27FC236}">
                <a16:creationId xmlns:a16="http://schemas.microsoft.com/office/drawing/2014/main" id="{D239D67A-F9E2-4DB3-B5D1-1AFAEF1E57DE}"/>
              </a:ext>
            </a:extLst>
          </p:cNvPr>
          <p:cNvSpPr>
            <a:spLocks noGrp="1"/>
          </p:cNvSpPr>
          <p:nvPr>
            <p:ph type="dt" sz="half" idx="10"/>
          </p:nvPr>
        </p:nvSpPr>
        <p:spPr/>
        <p:txBody>
          <a:bodyPr/>
          <a:lstStyle/>
          <a:p>
            <a:pPr>
              <a:defRPr/>
            </a:pPr>
            <a:fld id="{5F278692-9F62-4CD8-BCB8-135132C2CF6D}"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1E7761E9-39A9-4044-A838-39E8E188E12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FA0AA5E-EBCF-4E2A-B2CE-DB3B1BB1E62A}"/>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sp>
        <p:nvSpPr>
          <p:cNvPr id="6" name="TextBox 5">
            <a:extLst>
              <a:ext uri="{FF2B5EF4-FFF2-40B4-BE49-F238E27FC236}">
                <a16:creationId xmlns:a16="http://schemas.microsoft.com/office/drawing/2014/main" id="{2E517AE0-C5F8-4D65-96E2-8C5A2C100555}"/>
              </a:ext>
            </a:extLst>
          </p:cNvPr>
          <p:cNvSpPr txBox="1"/>
          <p:nvPr/>
        </p:nvSpPr>
        <p:spPr>
          <a:xfrm>
            <a:off x="251520" y="1412776"/>
            <a:ext cx="8712968" cy="1015663"/>
          </a:xfrm>
          <a:prstGeom prst="rect">
            <a:avLst/>
          </a:prstGeom>
          <a:noFill/>
        </p:spPr>
        <p:txBody>
          <a:bodyPr wrap="square" rtlCol="0">
            <a:spAutoFit/>
          </a:bodyPr>
          <a:lstStyle/>
          <a:p>
            <a:pPr marL="285750" indent="-285750" algn="l">
              <a:buFont typeface="Arial" panose="020B0604020202020204" pitchFamily="34" charset="0"/>
              <a:buChar char="•"/>
            </a:pPr>
            <a:r>
              <a:rPr lang="en-GB" sz="2000" i="0"/>
              <a:t>Containment marks are very effective at showing complete information about hierarchical structure, in contrast to connection marks that only show pairwise relationships between two items at once</a:t>
            </a:r>
            <a:endParaRPr lang="en-GB" sz="2000" i="0" dirty="0"/>
          </a:p>
        </p:txBody>
      </p:sp>
      <p:pic>
        <p:nvPicPr>
          <p:cNvPr id="7" name="Picture 6">
            <a:extLst>
              <a:ext uri="{FF2B5EF4-FFF2-40B4-BE49-F238E27FC236}">
                <a16:creationId xmlns:a16="http://schemas.microsoft.com/office/drawing/2014/main" id="{081F5FBE-EE48-4F68-9DC9-F091FC8691D9}"/>
              </a:ext>
            </a:extLst>
          </p:cNvPr>
          <p:cNvPicPr>
            <a:picLocks noChangeAspect="1"/>
          </p:cNvPicPr>
          <p:nvPr/>
        </p:nvPicPr>
        <p:blipFill>
          <a:blip r:embed="rId2"/>
          <a:stretch>
            <a:fillRect/>
          </a:stretch>
        </p:blipFill>
        <p:spPr>
          <a:xfrm>
            <a:off x="5455105" y="2428439"/>
            <a:ext cx="3400425" cy="3371850"/>
          </a:xfrm>
          <a:prstGeom prst="rect">
            <a:avLst/>
          </a:prstGeom>
        </p:spPr>
      </p:pic>
      <p:sp>
        <p:nvSpPr>
          <p:cNvPr id="8" name="TextBox 7">
            <a:extLst>
              <a:ext uri="{FF2B5EF4-FFF2-40B4-BE49-F238E27FC236}">
                <a16:creationId xmlns:a16="http://schemas.microsoft.com/office/drawing/2014/main" id="{36004F61-D330-43DD-9E18-2BD7286ABF0D}"/>
              </a:ext>
            </a:extLst>
          </p:cNvPr>
          <p:cNvSpPr txBox="1"/>
          <p:nvPr/>
        </p:nvSpPr>
        <p:spPr>
          <a:xfrm>
            <a:off x="5455105" y="5877272"/>
            <a:ext cx="3400425" cy="307777"/>
          </a:xfrm>
          <a:prstGeom prst="rect">
            <a:avLst/>
          </a:prstGeom>
          <a:noFill/>
        </p:spPr>
        <p:txBody>
          <a:bodyPr wrap="square" rtlCol="0">
            <a:spAutoFit/>
          </a:bodyPr>
          <a:lstStyle/>
          <a:p>
            <a:pPr algn="ctr"/>
            <a:r>
              <a:rPr lang="en-GB" sz="1400" i="0" dirty="0"/>
              <a:t>Same network as shown on slide 10</a:t>
            </a:r>
          </a:p>
        </p:txBody>
      </p:sp>
      <p:sp>
        <p:nvSpPr>
          <p:cNvPr id="9" name="TextBox 8">
            <a:extLst>
              <a:ext uri="{FF2B5EF4-FFF2-40B4-BE49-F238E27FC236}">
                <a16:creationId xmlns:a16="http://schemas.microsoft.com/office/drawing/2014/main" id="{70D1F8AF-2EFE-4625-96D6-0C5DFD1DAF92}"/>
              </a:ext>
            </a:extLst>
          </p:cNvPr>
          <p:cNvSpPr txBox="1"/>
          <p:nvPr/>
        </p:nvSpPr>
        <p:spPr>
          <a:xfrm>
            <a:off x="395536" y="2636912"/>
            <a:ext cx="4824536" cy="390876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All of the children of a tree node are enclosed within the area allocated that node, creating a nested layout. The size of the nodes is mapped to some attribute of the node. </a:t>
            </a:r>
          </a:p>
          <a:p>
            <a:pPr marL="285750" indent="-285750" algn="l">
              <a:buFont typeface="Arial" panose="020B0604020202020204" pitchFamily="34" charset="0"/>
              <a:buChar char="•"/>
            </a:pPr>
            <a:r>
              <a:rPr lang="en-GB" sz="1600" i="0" dirty="0"/>
              <a:t>Here, node size encodes file size. </a:t>
            </a:r>
          </a:p>
          <a:p>
            <a:pPr marL="285750" indent="-285750" algn="l">
              <a:buFont typeface="Arial" panose="020B0604020202020204" pitchFamily="34" charset="0"/>
              <a:buChar char="•"/>
            </a:pPr>
            <a:r>
              <a:rPr lang="en-GB" sz="1600" i="0" dirty="0"/>
              <a:t>Containment marks are not as effective as the pairwise connection marks for tasks focused on topological structure, such as tracing paths through the tree, but they shine for tasks that pertain to understanding attribute values at the leaves of the tree. </a:t>
            </a:r>
          </a:p>
          <a:p>
            <a:pPr marL="285750" indent="-285750" algn="l">
              <a:buFont typeface="Arial" panose="020B0604020202020204" pitchFamily="34" charset="0"/>
              <a:buChar char="•"/>
            </a:pPr>
            <a:r>
              <a:rPr lang="en-GB" sz="1600" i="0" dirty="0"/>
              <a:t>They are often used when hierarchies are shallow rather than deep.</a:t>
            </a:r>
          </a:p>
          <a:p>
            <a:pPr marL="285750" indent="-285750" algn="l">
              <a:buFont typeface="Arial" panose="020B0604020202020204" pitchFamily="34" charset="0"/>
              <a:buChar char="•"/>
            </a:pPr>
            <a:endParaRPr lang="en-GB" sz="2000" i="0" dirty="0"/>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460991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10A0-8CB9-4BD7-8B87-D4BD9CE7705E}"/>
              </a:ext>
            </a:extLst>
          </p:cNvPr>
          <p:cNvSpPr>
            <a:spLocks noGrp="1"/>
          </p:cNvSpPr>
          <p:nvPr>
            <p:ph type="title"/>
          </p:nvPr>
        </p:nvSpPr>
        <p:spPr>
          <a:xfrm>
            <a:off x="3635896" y="233074"/>
            <a:ext cx="5050904" cy="620206"/>
          </a:xfrm>
        </p:spPr>
        <p:txBody>
          <a:bodyPr/>
          <a:lstStyle/>
          <a:p>
            <a:r>
              <a:rPr lang="en-GB" dirty="0"/>
              <a:t>Other tree visual encoding idioms</a:t>
            </a:r>
          </a:p>
        </p:txBody>
      </p:sp>
      <p:sp>
        <p:nvSpPr>
          <p:cNvPr id="3" name="Date Placeholder 2">
            <a:extLst>
              <a:ext uri="{FF2B5EF4-FFF2-40B4-BE49-F238E27FC236}">
                <a16:creationId xmlns:a16="http://schemas.microsoft.com/office/drawing/2014/main" id="{F4E81CC7-8A31-4367-A4EA-7C9312DBC885}"/>
              </a:ext>
            </a:extLst>
          </p:cNvPr>
          <p:cNvSpPr>
            <a:spLocks noGrp="1"/>
          </p:cNvSpPr>
          <p:nvPr>
            <p:ph type="dt" sz="half" idx="10"/>
          </p:nvPr>
        </p:nvSpPr>
        <p:spPr/>
        <p:txBody>
          <a:bodyPr/>
          <a:lstStyle/>
          <a:p>
            <a:pPr>
              <a:defRPr/>
            </a:pPr>
            <a:fld id="{B011088C-182E-48E4-B062-B251C2C325F9}"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A6885702-5AB7-4C33-BF13-4A81293D80E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23FB3FB-6281-4E1B-9538-DF37ACB510B6}"/>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pic>
        <p:nvPicPr>
          <p:cNvPr id="6" name="Picture 5">
            <a:extLst>
              <a:ext uri="{FF2B5EF4-FFF2-40B4-BE49-F238E27FC236}">
                <a16:creationId xmlns:a16="http://schemas.microsoft.com/office/drawing/2014/main" id="{5CA788B1-5BB8-46AA-9955-79165B0E99BB}"/>
              </a:ext>
            </a:extLst>
          </p:cNvPr>
          <p:cNvPicPr>
            <a:picLocks noChangeAspect="1"/>
          </p:cNvPicPr>
          <p:nvPr/>
        </p:nvPicPr>
        <p:blipFill>
          <a:blip r:embed="rId2"/>
          <a:stretch>
            <a:fillRect/>
          </a:stretch>
        </p:blipFill>
        <p:spPr>
          <a:xfrm>
            <a:off x="171450" y="1407322"/>
            <a:ext cx="8801100" cy="1543050"/>
          </a:xfrm>
          <a:prstGeom prst="rect">
            <a:avLst/>
          </a:prstGeom>
        </p:spPr>
      </p:pic>
      <p:sp>
        <p:nvSpPr>
          <p:cNvPr id="7" name="TextBox 6">
            <a:extLst>
              <a:ext uri="{FF2B5EF4-FFF2-40B4-BE49-F238E27FC236}">
                <a16:creationId xmlns:a16="http://schemas.microsoft.com/office/drawing/2014/main" id="{981DB980-8DDA-4CF9-98E6-D5130D21663B}"/>
              </a:ext>
            </a:extLst>
          </p:cNvPr>
          <p:cNvSpPr txBox="1"/>
          <p:nvPr/>
        </p:nvSpPr>
        <p:spPr>
          <a:xfrm>
            <a:off x="251520" y="3284984"/>
            <a:ext cx="8614668" cy="2585323"/>
          </a:xfrm>
          <a:prstGeom prst="rect">
            <a:avLst/>
          </a:prstGeom>
          <a:noFill/>
        </p:spPr>
        <p:txBody>
          <a:bodyPr wrap="square" rtlCol="0">
            <a:spAutoFit/>
          </a:bodyPr>
          <a:lstStyle/>
          <a:p>
            <a:pPr marL="285750" indent="-285750" algn="l">
              <a:buFont typeface="Arial" panose="020B0604020202020204" pitchFamily="34" charset="0"/>
              <a:buChar char="•"/>
            </a:pPr>
            <a:r>
              <a:rPr lang="en-GB" i="0" dirty="0"/>
              <a:t>Containment: (e) and (f)</a:t>
            </a:r>
          </a:p>
          <a:p>
            <a:pPr marL="285750" indent="-285750" algn="l">
              <a:buFont typeface="Arial" panose="020B0604020202020204" pitchFamily="34" charset="0"/>
              <a:buChar char="•"/>
            </a:pPr>
            <a:r>
              <a:rPr lang="en-GB" i="0" dirty="0"/>
              <a:t>Connection: (a) and (c)</a:t>
            </a:r>
          </a:p>
          <a:p>
            <a:pPr marL="285750" indent="-285750" algn="l">
              <a:buFont typeface="Arial" panose="020B0604020202020204" pitchFamily="34" charset="0"/>
              <a:buChar char="•"/>
            </a:pPr>
            <a:r>
              <a:rPr lang="en-GB" i="0" dirty="0"/>
              <a:t>In others, spatial position channel is explicitly used to show the tree depth of a node. </a:t>
            </a:r>
          </a:p>
          <a:p>
            <a:pPr marL="742950" lvl="1" indent="-285750">
              <a:buFont typeface="Arial" panose="020B0604020202020204" pitchFamily="34" charset="0"/>
              <a:buChar char="•"/>
            </a:pPr>
            <a:r>
              <a:rPr lang="en-GB" i="0" dirty="0"/>
              <a:t>The rectilinear icicle tree of (b) and the radial concentric circle tree of (d) show tree depth with one spatial dimension and parent–child relationships with the other. </a:t>
            </a:r>
          </a:p>
          <a:p>
            <a:pPr marL="742950" lvl="1" indent="-285750">
              <a:buFont typeface="Arial" panose="020B0604020202020204" pitchFamily="34" charset="0"/>
              <a:buChar char="•"/>
            </a:pPr>
            <a:r>
              <a:rPr lang="en-GB" i="0" dirty="0"/>
              <a:t>The indented outline tree of (g) shows parent–child relationships with relative vertical position, in addition to tree depth with horizontal position.</a:t>
            </a:r>
          </a:p>
        </p:txBody>
      </p:sp>
    </p:spTree>
    <p:extLst>
      <p:ext uri="{BB962C8B-B14F-4D97-AF65-F5344CB8AC3E}">
        <p14:creationId xmlns:p14="http://schemas.microsoft.com/office/powerpoint/2010/main" val="59537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C344A-432F-4F75-983F-FA34056879CA}"/>
              </a:ext>
            </a:extLst>
          </p:cNvPr>
          <p:cNvSpPr>
            <a:spLocks noGrp="1"/>
          </p:cNvSpPr>
          <p:nvPr>
            <p:ph type="title"/>
          </p:nvPr>
        </p:nvSpPr>
        <p:spPr/>
        <p:txBody>
          <a:bodyPr/>
          <a:lstStyle/>
          <a:p>
            <a:r>
              <a:rPr lang="en-GB" dirty="0"/>
              <a:t>Compound networks</a:t>
            </a:r>
          </a:p>
        </p:txBody>
      </p:sp>
      <p:sp>
        <p:nvSpPr>
          <p:cNvPr id="3" name="Date Placeholder 2">
            <a:extLst>
              <a:ext uri="{FF2B5EF4-FFF2-40B4-BE49-F238E27FC236}">
                <a16:creationId xmlns:a16="http://schemas.microsoft.com/office/drawing/2014/main" id="{65E483DD-411E-402F-9468-0E1B94F5AE27}"/>
              </a:ext>
            </a:extLst>
          </p:cNvPr>
          <p:cNvSpPr>
            <a:spLocks noGrp="1"/>
          </p:cNvSpPr>
          <p:nvPr>
            <p:ph type="dt" sz="half" idx="10"/>
          </p:nvPr>
        </p:nvSpPr>
        <p:spPr/>
        <p:txBody>
          <a:bodyPr/>
          <a:lstStyle/>
          <a:p>
            <a:pPr>
              <a:defRPr/>
            </a:pPr>
            <a:fld id="{016CD9B1-4202-4E30-BADD-F857EF7F4CED}"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E7D6D08C-EDEE-4CB2-AF7D-AB7AA66C097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1956A2E-6066-41DF-8109-08A478313EE7}"/>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sp>
        <p:nvSpPr>
          <p:cNvPr id="6" name="TextBox 5">
            <a:extLst>
              <a:ext uri="{FF2B5EF4-FFF2-40B4-BE49-F238E27FC236}">
                <a16:creationId xmlns:a16="http://schemas.microsoft.com/office/drawing/2014/main" id="{113429B2-5F34-4110-B94B-EB787292A85C}"/>
              </a:ext>
            </a:extLst>
          </p:cNvPr>
          <p:cNvSpPr txBox="1"/>
          <p:nvPr/>
        </p:nvSpPr>
        <p:spPr>
          <a:xfrm>
            <a:off x="323528" y="1412776"/>
            <a:ext cx="8542660" cy="2308324"/>
          </a:xfrm>
          <a:prstGeom prst="rect">
            <a:avLst/>
          </a:prstGeom>
          <a:noFill/>
        </p:spPr>
        <p:txBody>
          <a:bodyPr wrap="square" rtlCol="0">
            <a:spAutoFit/>
          </a:bodyPr>
          <a:lstStyle/>
          <a:p>
            <a:pPr marL="285750" indent="-285750" algn="l">
              <a:buFont typeface="Arial" panose="020B0604020202020204" pitchFamily="34" charset="0"/>
              <a:buChar char="•"/>
            </a:pPr>
            <a:r>
              <a:rPr lang="en-GB" i="0" dirty="0"/>
              <a:t>A </a:t>
            </a:r>
            <a:r>
              <a:rPr lang="en-GB" b="1" i="0" dirty="0">
                <a:solidFill>
                  <a:srgbClr val="7629FF"/>
                </a:solidFill>
              </a:rPr>
              <a:t>compound network</a:t>
            </a:r>
            <a:r>
              <a:rPr lang="en-GB" i="0" dirty="0"/>
              <a:t> is the combination of a network and tree; that is, in addition to a base network with links that are pairwise relations between the network nodes, there is also a cluster hierarchy that groups the nodes hierarchically.</a:t>
            </a:r>
          </a:p>
          <a:p>
            <a:pPr marL="285750" indent="-285750" algn="l">
              <a:buFont typeface="Arial" panose="020B0604020202020204" pitchFamily="34" charset="0"/>
              <a:buChar char="•"/>
            </a:pPr>
            <a:r>
              <a:rPr lang="en-GB" i="0" dirty="0"/>
              <a:t>In the </a:t>
            </a:r>
            <a:r>
              <a:rPr lang="en-GB" i="0" dirty="0" err="1"/>
              <a:t>GrouseFlocks</a:t>
            </a:r>
            <a:r>
              <a:rPr lang="en-GB" i="0" dirty="0"/>
              <a:t> system, users can investigate multiple possible hierarchies and they are shown explicitly. (a) shows a network and (b) shows a cluster hierarchy built on top of it. (c) shows a combined view using containment marks for the associated hierarchy and connection marks for the original network links.</a:t>
            </a:r>
          </a:p>
        </p:txBody>
      </p:sp>
      <p:pic>
        <p:nvPicPr>
          <p:cNvPr id="7" name="Picture 6">
            <a:extLst>
              <a:ext uri="{FF2B5EF4-FFF2-40B4-BE49-F238E27FC236}">
                <a16:creationId xmlns:a16="http://schemas.microsoft.com/office/drawing/2014/main" id="{4A5F16ED-6281-4244-A6CE-9CAD064DD37D}"/>
              </a:ext>
            </a:extLst>
          </p:cNvPr>
          <p:cNvPicPr>
            <a:picLocks noChangeAspect="1"/>
          </p:cNvPicPr>
          <p:nvPr/>
        </p:nvPicPr>
        <p:blipFill>
          <a:blip r:embed="rId2"/>
          <a:stretch>
            <a:fillRect/>
          </a:stretch>
        </p:blipFill>
        <p:spPr>
          <a:xfrm>
            <a:off x="1619249" y="3818989"/>
            <a:ext cx="6010275" cy="1866900"/>
          </a:xfrm>
          <a:prstGeom prst="rect">
            <a:avLst/>
          </a:prstGeom>
        </p:spPr>
      </p:pic>
    </p:spTree>
    <p:extLst>
      <p:ext uri="{BB962C8B-B14F-4D97-AF65-F5344CB8AC3E}">
        <p14:creationId xmlns:p14="http://schemas.microsoft.com/office/powerpoint/2010/main" val="101289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47FC-EEDE-444D-826F-65AE219B73DB}"/>
              </a:ext>
            </a:extLst>
          </p:cNvPr>
          <p:cNvSpPr>
            <a:spLocks noGrp="1"/>
          </p:cNvSpPr>
          <p:nvPr>
            <p:ph type="title"/>
          </p:nvPr>
        </p:nvSpPr>
        <p:spPr/>
        <p:txBody>
          <a:bodyPr/>
          <a:lstStyle/>
          <a:p>
            <a:r>
              <a:rPr lang="en-GB" dirty="0"/>
              <a:t>Case study (optional)</a:t>
            </a:r>
          </a:p>
        </p:txBody>
      </p:sp>
      <p:sp>
        <p:nvSpPr>
          <p:cNvPr id="3" name="Date Placeholder 2">
            <a:extLst>
              <a:ext uri="{FF2B5EF4-FFF2-40B4-BE49-F238E27FC236}">
                <a16:creationId xmlns:a16="http://schemas.microsoft.com/office/drawing/2014/main" id="{E250F4FD-855F-4C6D-856D-E076E78E98F7}"/>
              </a:ext>
            </a:extLst>
          </p:cNvPr>
          <p:cNvSpPr>
            <a:spLocks noGrp="1"/>
          </p:cNvSpPr>
          <p:nvPr>
            <p:ph type="dt" sz="half" idx="10"/>
          </p:nvPr>
        </p:nvSpPr>
        <p:spPr/>
        <p:txBody>
          <a:bodyPr/>
          <a:lstStyle/>
          <a:p>
            <a:pPr>
              <a:defRPr/>
            </a:pPr>
            <a:fld id="{9F5A3112-EF35-415E-88E1-7DCFCD192C94}"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376B65A6-1291-4CF2-8B4E-45949097941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63543EC-F20A-4012-8FE5-863DB81C9672}"/>
              </a:ext>
            </a:extLst>
          </p:cNvPr>
          <p:cNvSpPr>
            <a:spLocks noGrp="1"/>
          </p:cNvSpPr>
          <p:nvPr>
            <p:ph type="sldNum" sz="quarter" idx="12"/>
          </p:nvPr>
        </p:nvSpPr>
        <p:spPr/>
        <p:txBody>
          <a:bodyPr/>
          <a:lstStyle/>
          <a:p>
            <a:pPr>
              <a:defRPr/>
            </a:pPr>
            <a:fld id="{774C7798-4690-44F7-8BD5-F3F898FCA55B}" type="slidenum">
              <a:rPr lang="en-GB" altLang="en-GB" smtClean="0"/>
              <a:pPr>
                <a:defRPr/>
              </a:pPr>
              <a:t>23</a:t>
            </a:fld>
            <a:endParaRPr lang="en-GB" altLang="en-GB"/>
          </a:p>
        </p:txBody>
      </p:sp>
      <p:sp>
        <p:nvSpPr>
          <p:cNvPr id="6" name="TextBox 5">
            <a:extLst>
              <a:ext uri="{FF2B5EF4-FFF2-40B4-BE49-F238E27FC236}">
                <a16:creationId xmlns:a16="http://schemas.microsoft.com/office/drawing/2014/main" id="{5A2CCBBD-AA73-4117-B485-5285CD33E751}"/>
              </a:ext>
            </a:extLst>
          </p:cNvPr>
          <p:cNvSpPr txBox="1"/>
          <p:nvPr/>
        </p:nvSpPr>
        <p:spPr>
          <a:xfrm>
            <a:off x="395536" y="1556792"/>
            <a:ext cx="8291264"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Note that displaying networks is a complex and task-dependent activity. Interaction plays an important role in supporting the user.</a:t>
            </a:r>
          </a:p>
          <a:p>
            <a:pPr marL="285750" indent="-285750" algn="l">
              <a:buFont typeface="Arial" panose="020B0604020202020204" pitchFamily="34" charset="0"/>
              <a:buChar char="•"/>
            </a:pPr>
            <a:r>
              <a:rPr lang="en-GB" sz="2000" i="0" dirty="0"/>
              <a:t>Interactive Visualization of Genealogical Graphs. Michael J. McGuffin, </a:t>
            </a:r>
            <a:r>
              <a:rPr lang="en-GB" sz="2000" i="0" dirty="0" err="1"/>
              <a:t>Gord</a:t>
            </a:r>
            <a:r>
              <a:rPr lang="en-GB" sz="2000" i="0" dirty="0"/>
              <a:t> Davison, Ravin Balakrishnan. Expand-Ahead: A Space-Filling Strategy for Browsing Trees. Proceedings of IEEE Symposium on Information Visualization (</a:t>
            </a:r>
            <a:r>
              <a:rPr lang="en-GB" sz="2000" i="0" dirty="0" err="1"/>
              <a:t>InfoVis</a:t>
            </a:r>
            <a:r>
              <a:rPr lang="en-GB" sz="2000" i="0" dirty="0"/>
              <a:t>) 2004, pages 119-126. Paper available on Blackboard</a:t>
            </a:r>
          </a:p>
          <a:p>
            <a:pPr marL="285750" indent="-285750" algn="l">
              <a:buFont typeface="Arial" panose="020B0604020202020204" pitchFamily="34" charset="0"/>
              <a:buChar char="•"/>
            </a:pPr>
            <a:r>
              <a:rPr lang="en-GB" sz="2000" i="0" dirty="0"/>
              <a:t>Video </a:t>
            </a:r>
            <a:r>
              <a:rPr lang="en-GB" sz="2000" i="0" dirty="0">
                <a:hlinkClick r:id="rId2"/>
              </a:rPr>
              <a:t>https://www.youtube.com/watch?v=-FkRzDegzAo</a:t>
            </a:r>
            <a:r>
              <a:rPr lang="en-GB" sz="2000" i="0" dirty="0"/>
              <a:t> </a:t>
            </a:r>
          </a:p>
        </p:txBody>
      </p:sp>
    </p:spTree>
    <p:extLst>
      <p:ext uri="{BB962C8B-B14F-4D97-AF65-F5344CB8AC3E}">
        <p14:creationId xmlns:p14="http://schemas.microsoft.com/office/powerpoint/2010/main" val="2163059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Summary</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Understand how to represent geographical data</a:t>
            </a:r>
          </a:p>
          <a:p>
            <a:r>
              <a:rPr lang="en-GB" altLang="en-US" dirty="0"/>
              <a:t>Understand how network and tree data can be represented</a:t>
            </a:r>
          </a:p>
          <a:p>
            <a:r>
              <a:rPr lang="en-GB" altLang="en-US" dirty="0"/>
              <a:t>Able to select appropriate methods for displaying non-tabular data for a particular task </a:t>
            </a:r>
          </a:p>
          <a:p>
            <a:endParaRPr lang="en-GB" altLang="en-US" dirty="0"/>
          </a:p>
        </p:txBody>
      </p:sp>
    </p:spTree>
    <p:extLst>
      <p:ext uri="{BB962C8B-B14F-4D97-AF65-F5344CB8AC3E}">
        <p14:creationId xmlns:p14="http://schemas.microsoft.com/office/powerpoint/2010/main" val="2146726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F8CB-1393-431E-B006-DA732F9FA740}"/>
              </a:ext>
            </a:extLst>
          </p:cNvPr>
          <p:cNvSpPr>
            <a:spLocks noGrp="1"/>
          </p:cNvSpPr>
          <p:nvPr>
            <p:ph type="title"/>
          </p:nvPr>
        </p:nvSpPr>
        <p:spPr/>
        <p:txBody>
          <a:bodyPr/>
          <a:lstStyle/>
          <a:p>
            <a:r>
              <a:rPr lang="en-GB" dirty="0"/>
              <a:t>Geographic data</a:t>
            </a:r>
          </a:p>
        </p:txBody>
      </p:sp>
      <p:sp>
        <p:nvSpPr>
          <p:cNvPr id="3" name="Date Placeholder 2">
            <a:extLst>
              <a:ext uri="{FF2B5EF4-FFF2-40B4-BE49-F238E27FC236}">
                <a16:creationId xmlns:a16="http://schemas.microsoft.com/office/drawing/2014/main" id="{C2209EE6-8EA1-42E0-9A55-63D9031F214F}"/>
              </a:ext>
            </a:extLst>
          </p:cNvPr>
          <p:cNvSpPr>
            <a:spLocks noGrp="1"/>
          </p:cNvSpPr>
          <p:nvPr>
            <p:ph type="dt" sz="half" idx="10"/>
          </p:nvPr>
        </p:nvSpPr>
        <p:spPr/>
        <p:txBody>
          <a:bodyPr/>
          <a:lstStyle/>
          <a:p>
            <a:pPr>
              <a:defRPr/>
            </a:pPr>
            <a:fld id="{1DDB717D-75A0-4F02-8442-585069A83007}"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C8F3A849-6C38-445E-9673-719F8AE1ED1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C917A5A-EFEF-42FE-8639-6C0CF5AD72EC}"/>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83674880-7D27-4C8C-A575-502E71F3D0F5}"/>
              </a:ext>
            </a:extLst>
          </p:cNvPr>
          <p:cNvSpPr txBox="1"/>
          <p:nvPr/>
        </p:nvSpPr>
        <p:spPr>
          <a:xfrm>
            <a:off x="251520" y="1484784"/>
            <a:ext cx="8435280"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For datasets with spatial semantics, the usual choice for arrange is to use the given spatial information to guide the layout</a:t>
            </a:r>
          </a:p>
          <a:p>
            <a:pPr marL="285750" indent="-285750" algn="l">
              <a:buFont typeface="Arial" panose="020B0604020202020204" pitchFamily="34" charset="0"/>
              <a:buChar char="•"/>
            </a:pPr>
            <a:r>
              <a:rPr lang="en-GB" sz="2000" i="0" dirty="0"/>
              <a:t>In this case, the choices of express, separate, order, and align do not apply because the position channel is not available for directly encoding attributes</a:t>
            </a:r>
          </a:p>
          <a:p>
            <a:pPr marL="285750" indent="-285750" algn="l">
              <a:buFont typeface="Arial" panose="020B0604020202020204" pitchFamily="34" charset="0"/>
              <a:buChar char="•"/>
            </a:pPr>
            <a:r>
              <a:rPr lang="en-GB" sz="2000" i="0" dirty="0"/>
              <a:t>The two main spatial data types are </a:t>
            </a:r>
          </a:p>
          <a:p>
            <a:pPr marL="742950" lvl="1" indent="-285750">
              <a:buFont typeface="Arial" panose="020B0604020202020204" pitchFamily="34" charset="0"/>
              <a:buChar char="•"/>
            </a:pPr>
            <a:r>
              <a:rPr lang="en-GB" sz="2000" i="0" dirty="0"/>
              <a:t>geometry, where shape information is directly conveyed by spatial elements that do not necessarily have associated attributes</a:t>
            </a:r>
          </a:p>
          <a:p>
            <a:pPr marL="742950" lvl="1" indent="-285750">
              <a:buFont typeface="Arial" panose="020B0604020202020204" pitchFamily="34" charset="0"/>
              <a:buChar char="•"/>
            </a:pPr>
            <a:r>
              <a:rPr lang="en-GB" sz="2000" i="0" dirty="0"/>
              <a:t>spatial fields, where attributes are associated with each cell in the field</a:t>
            </a:r>
          </a:p>
          <a:p>
            <a:pPr marL="285750" indent="-285750">
              <a:buFont typeface="Arial" panose="020B0604020202020204" pitchFamily="34" charset="0"/>
              <a:buChar char="•"/>
            </a:pPr>
            <a:r>
              <a:rPr lang="en-GB" sz="2000" i="0" dirty="0"/>
              <a:t>The latter type is often associated with scientific visualisation – an important domain, but not one we will cover</a:t>
            </a:r>
          </a:p>
        </p:txBody>
      </p:sp>
    </p:spTree>
    <p:extLst>
      <p:ext uri="{BB962C8B-B14F-4D97-AF65-F5344CB8AC3E}">
        <p14:creationId xmlns:p14="http://schemas.microsoft.com/office/powerpoint/2010/main" val="325931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FFAE-4C52-4151-8C16-AFE52582E016}"/>
              </a:ext>
            </a:extLst>
          </p:cNvPr>
          <p:cNvSpPr>
            <a:spLocks noGrp="1"/>
          </p:cNvSpPr>
          <p:nvPr>
            <p:ph type="title"/>
          </p:nvPr>
        </p:nvSpPr>
        <p:spPr/>
        <p:txBody>
          <a:bodyPr/>
          <a:lstStyle/>
          <a:p>
            <a:r>
              <a:rPr lang="en-GB" dirty="0"/>
              <a:t>Choropleth maps</a:t>
            </a:r>
          </a:p>
        </p:txBody>
      </p:sp>
      <p:sp>
        <p:nvSpPr>
          <p:cNvPr id="3" name="Date Placeholder 2">
            <a:extLst>
              <a:ext uri="{FF2B5EF4-FFF2-40B4-BE49-F238E27FC236}">
                <a16:creationId xmlns:a16="http://schemas.microsoft.com/office/drawing/2014/main" id="{98D18904-9757-4AF1-8B25-ADC6675476DE}"/>
              </a:ext>
            </a:extLst>
          </p:cNvPr>
          <p:cNvSpPr>
            <a:spLocks noGrp="1"/>
          </p:cNvSpPr>
          <p:nvPr>
            <p:ph type="dt" sz="half" idx="10"/>
          </p:nvPr>
        </p:nvSpPr>
        <p:spPr/>
        <p:txBody>
          <a:bodyPr/>
          <a:lstStyle/>
          <a:p>
            <a:pPr>
              <a:defRPr/>
            </a:pPr>
            <a:fld id="{0DE07E84-4536-4B08-931D-1A6892A253DB}"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BAB25681-E451-4E7A-B60C-CC706634CD3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3AAA9AE-B552-416B-8ECC-F11098BAB8A9}"/>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sp>
        <p:nvSpPr>
          <p:cNvPr id="6" name="TextBox 5">
            <a:extLst>
              <a:ext uri="{FF2B5EF4-FFF2-40B4-BE49-F238E27FC236}">
                <a16:creationId xmlns:a16="http://schemas.microsoft.com/office/drawing/2014/main" id="{78ACEA96-2361-4B02-818A-5AE8C71683CD}"/>
              </a:ext>
            </a:extLst>
          </p:cNvPr>
          <p:cNvSpPr txBox="1"/>
          <p:nvPr/>
        </p:nvSpPr>
        <p:spPr>
          <a:xfrm>
            <a:off x="323528" y="1628800"/>
            <a:ext cx="8424936"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Cartographers have grappled with design choices for the visual representation of geographic spatial data for many hundreds of years</a:t>
            </a:r>
          </a:p>
          <a:p>
            <a:pPr marL="285750" indent="-285750" algn="l">
              <a:buFont typeface="Arial" panose="020B0604020202020204" pitchFamily="34" charset="0"/>
              <a:buChar char="•"/>
            </a:pPr>
            <a:r>
              <a:rPr lang="en-GB" sz="2000" i="0" dirty="0"/>
              <a:t>A </a:t>
            </a:r>
            <a:r>
              <a:rPr lang="en-GB" sz="2000" b="1" i="0" dirty="0">
                <a:solidFill>
                  <a:srgbClr val="7629FF"/>
                </a:solidFill>
              </a:rPr>
              <a:t>choropleth map </a:t>
            </a:r>
            <a:r>
              <a:rPr lang="en-GB" sz="2000" i="0" dirty="0"/>
              <a:t>shows a quantitative attribute encoded as colour over regions delimited as area marks, where the shape of each region is determined using given geometry</a:t>
            </a:r>
          </a:p>
          <a:p>
            <a:pPr marL="285750" indent="-285750" algn="l">
              <a:buFont typeface="Arial" panose="020B0604020202020204" pitchFamily="34" charset="0"/>
              <a:buChar char="•"/>
            </a:pPr>
            <a:r>
              <a:rPr lang="en-GB" sz="2000" i="0" dirty="0"/>
              <a:t>Major design choices for choropleths are how to construct the colourmap, and what region boundaries to use</a:t>
            </a:r>
          </a:p>
          <a:p>
            <a:pPr marL="285750" indent="-285750" algn="l">
              <a:buFont typeface="Arial" panose="020B0604020202020204" pitchFamily="34" charset="0"/>
              <a:buChar char="•"/>
            </a:pPr>
            <a:endParaRPr lang="en-GB" sz="2000" i="0" dirty="0"/>
          </a:p>
        </p:txBody>
      </p:sp>
      <p:pic>
        <p:nvPicPr>
          <p:cNvPr id="7" name="Picture 6">
            <a:extLst>
              <a:ext uri="{FF2B5EF4-FFF2-40B4-BE49-F238E27FC236}">
                <a16:creationId xmlns:a16="http://schemas.microsoft.com/office/drawing/2014/main" id="{748874C7-DB6F-4CBC-A7AB-2BFF2D584A24}"/>
              </a:ext>
            </a:extLst>
          </p:cNvPr>
          <p:cNvPicPr>
            <a:picLocks noChangeAspect="1"/>
          </p:cNvPicPr>
          <p:nvPr/>
        </p:nvPicPr>
        <p:blipFill>
          <a:blip r:embed="rId2"/>
          <a:stretch>
            <a:fillRect/>
          </a:stretch>
        </p:blipFill>
        <p:spPr>
          <a:xfrm>
            <a:off x="1331640" y="3874832"/>
            <a:ext cx="4151136" cy="2554545"/>
          </a:xfrm>
          <a:prstGeom prst="rect">
            <a:avLst/>
          </a:prstGeom>
        </p:spPr>
      </p:pic>
      <p:sp>
        <p:nvSpPr>
          <p:cNvPr id="8" name="TextBox 7">
            <a:extLst>
              <a:ext uri="{FF2B5EF4-FFF2-40B4-BE49-F238E27FC236}">
                <a16:creationId xmlns:a16="http://schemas.microsoft.com/office/drawing/2014/main" id="{30E41187-F9F1-4936-854F-AB204D3DE2EC}"/>
              </a:ext>
            </a:extLst>
          </p:cNvPr>
          <p:cNvSpPr txBox="1"/>
          <p:nvPr/>
        </p:nvSpPr>
        <p:spPr>
          <a:xfrm>
            <a:off x="5699854" y="3858369"/>
            <a:ext cx="3024336" cy="2308324"/>
          </a:xfrm>
          <a:prstGeom prst="rect">
            <a:avLst/>
          </a:prstGeom>
          <a:noFill/>
        </p:spPr>
        <p:txBody>
          <a:bodyPr wrap="square" rtlCol="0">
            <a:spAutoFit/>
          </a:bodyPr>
          <a:lstStyle/>
          <a:p>
            <a:pPr algn="l"/>
            <a:r>
              <a:rPr lang="en-GB" sz="1600" i="0" dirty="0"/>
              <a:t>US unemployment rates from 2008 with a segmented sequential colormap. The white-to-blue colormap has a sequence of nine levels with monotonically decreasing luminance. The region granularity is counties within states</a:t>
            </a:r>
          </a:p>
        </p:txBody>
      </p:sp>
    </p:spTree>
    <p:extLst>
      <p:ext uri="{BB962C8B-B14F-4D97-AF65-F5344CB8AC3E}">
        <p14:creationId xmlns:p14="http://schemas.microsoft.com/office/powerpoint/2010/main" val="290773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0828-CF8D-4C6B-AF81-EDC0981D6A03}"/>
              </a:ext>
            </a:extLst>
          </p:cNvPr>
          <p:cNvSpPr>
            <a:spLocks noGrp="1"/>
          </p:cNvSpPr>
          <p:nvPr>
            <p:ph type="title"/>
          </p:nvPr>
        </p:nvSpPr>
        <p:spPr>
          <a:xfrm>
            <a:off x="3347864" y="233074"/>
            <a:ext cx="5338936" cy="620206"/>
          </a:xfrm>
        </p:spPr>
        <p:txBody>
          <a:bodyPr/>
          <a:lstStyle/>
          <a:p>
            <a:r>
              <a:rPr lang="en-GB" dirty="0"/>
              <a:t>Spatial representation: cartograms</a:t>
            </a:r>
          </a:p>
        </p:txBody>
      </p:sp>
      <p:sp>
        <p:nvSpPr>
          <p:cNvPr id="3" name="Date Placeholder 2">
            <a:extLst>
              <a:ext uri="{FF2B5EF4-FFF2-40B4-BE49-F238E27FC236}">
                <a16:creationId xmlns:a16="http://schemas.microsoft.com/office/drawing/2014/main" id="{A9044785-A013-4F68-BA75-E57FC7A13EE6}"/>
              </a:ext>
            </a:extLst>
          </p:cNvPr>
          <p:cNvSpPr>
            <a:spLocks noGrp="1"/>
          </p:cNvSpPr>
          <p:nvPr>
            <p:ph type="dt" sz="half" idx="10"/>
          </p:nvPr>
        </p:nvSpPr>
        <p:spPr/>
        <p:txBody>
          <a:bodyPr/>
          <a:lstStyle/>
          <a:p>
            <a:pPr>
              <a:defRPr/>
            </a:pPr>
            <a:fld id="{2B0ED082-B7B4-4D0C-A05E-5CD1845C6A17}"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07642F45-BF80-46C4-988B-32FC856E26C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66ECE0C-CBCA-4CC8-90DC-E00D43382200}"/>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0A2C93C3-22CB-41C5-B747-07B6BBEF416B}"/>
              </a:ext>
            </a:extLst>
          </p:cNvPr>
          <p:cNvSpPr txBox="1"/>
          <p:nvPr/>
        </p:nvSpPr>
        <p:spPr>
          <a:xfrm>
            <a:off x="266816" y="5157192"/>
            <a:ext cx="4194270" cy="954107"/>
          </a:xfrm>
          <a:prstGeom prst="rect">
            <a:avLst/>
          </a:prstGeom>
          <a:noFill/>
        </p:spPr>
        <p:txBody>
          <a:bodyPr wrap="square" rtlCol="0">
            <a:spAutoFit/>
          </a:bodyPr>
          <a:lstStyle/>
          <a:p>
            <a:pPr marL="285750" indent="-285750" algn="l">
              <a:buFont typeface="Arial" panose="020B0604020202020204" pitchFamily="34" charset="0"/>
              <a:buChar char="•"/>
            </a:pPr>
            <a:endParaRPr lang="en-GB" sz="2000" i="0" dirty="0">
              <a:hlinkClick r:id="rId2"/>
            </a:endParaRPr>
          </a:p>
          <a:p>
            <a:pPr marL="285750" indent="-285750" algn="l">
              <a:buFont typeface="Arial" panose="020B0604020202020204" pitchFamily="34" charset="0"/>
              <a:buChar char="•"/>
            </a:pPr>
            <a:r>
              <a:rPr lang="en-GB" sz="1200" i="0" dirty="0">
                <a:hlinkClick r:id="rId2"/>
              </a:rPr>
              <a:t>https://worldmapper.org/uk-general-election-2019/</a:t>
            </a:r>
            <a:endParaRPr lang="en-GB" sz="1200" i="0" dirty="0"/>
          </a:p>
          <a:p>
            <a:pPr marL="285750" indent="-285750" algn="l">
              <a:buFont typeface="Arial" panose="020B0604020202020204" pitchFamily="34" charset="0"/>
              <a:buChar char="•"/>
            </a:pPr>
            <a:r>
              <a:rPr lang="en-GB" sz="1200" i="0" dirty="0">
                <a:hlinkClick r:id="rId3"/>
              </a:rPr>
              <a:t>https://resource.esriuk.com/blog/eleven-ways-to-map-a-general-election/</a:t>
            </a:r>
            <a:r>
              <a:rPr lang="en-GB" sz="1200" i="0" dirty="0"/>
              <a:t>  </a:t>
            </a:r>
          </a:p>
        </p:txBody>
      </p:sp>
      <p:sp>
        <p:nvSpPr>
          <p:cNvPr id="7" name="TextBox 6">
            <a:extLst>
              <a:ext uri="{FF2B5EF4-FFF2-40B4-BE49-F238E27FC236}">
                <a16:creationId xmlns:a16="http://schemas.microsoft.com/office/drawing/2014/main" id="{1E909F91-9F31-42D9-ACF0-5E455A064D3C}"/>
              </a:ext>
            </a:extLst>
          </p:cNvPr>
          <p:cNvSpPr txBox="1"/>
          <p:nvPr/>
        </p:nvSpPr>
        <p:spPr>
          <a:xfrm>
            <a:off x="323528" y="1340768"/>
            <a:ext cx="8542660" cy="923330"/>
          </a:xfrm>
          <a:prstGeom prst="rect">
            <a:avLst/>
          </a:prstGeom>
          <a:noFill/>
        </p:spPr>
        <p:txBody>
          <a:bodyPr wrap="square" rtlCol="0">
            <a:spAutoFit/>
          </a:bodyPr>
          <a:lstStyle/>
          <a:p>
            <a:pPr marL="285750" indent="-285750" algn="l">
              <a:buFont typeface="Arial" panose="020B0604020202020204" pitchFamily="34" charset="0"/>
              <a:buChar char="•"/>
            </a:pPr>
            <a:r>
              <a:rPr lang="en-GB" i="0" dirty="0"/>
              <a:t>One drawback of choropleth maps is that regions tend to have different areas – this channel has the largest effect on perception which can be misleading</a:t>
            </a:r>
          </a:p>
          <a:p>
            <a:pPr marL="285750" indent="-285750" algn="l">
              <a:buFont typeface="Arial" panose="020B0604020202020204" pitchFamily="34" charset="0"/>
              <a:buChar char="•"/>
            </a:pPr>
            <a:r>
              <a:rPr lang="en-GB" i="0" dirty="0"/>
              <a:t>2019 UK general election</a:t>
            </a:r>
          </a:p>
        </p:txBody>
      </p:sp>
      <p:pic>
        <p:nvPicPr>
          <p:cNvPr id="8" name="Picture 7">
            <a:extLst>
              <a:ext uri="{FF2B5EF4-FFF2-40B4-BE49-F238E27FC236}">
                <a16:creationId xmlns:a16="http://schemas.microsoft.com/office/drawing/2014/main" id="{E9DC191A-7548-4692-A933-20D7B7CF3D9D}"/>
              </a:ext>
            </a:extLst>
          </p:cNvPr>
          <p:cNvPicPr>
            <a:picLocks noChangeAspect="1"/>
          </p:cNvPicPr>
          <p:nvPr/>
        </p:nvPicPr>
        <p:blipFill rotWithShape="1">
          <a:blip r:embed="rId4"/>
          <a:srcRect r="32675"/>
          <a:stretch/>
        </p:blipFill>
        <p:spPr>
          <a:xfrm>
            <a:off x="4517798" y="2294385"/>
            <a:ext cx="4302674" cy="4301092"/>
          </a:xfrm>
          <a:prstGeom prst="rect">
            <a:avLst/>
          </a:prstGeom>
        </p:spPr>
      </p:pic>
      <p:sp>
        <p:nvSpPr>
          <p:cNvPr id="9" name="TextBox 8">
            <a:extLst>
              <a:ext uri="{FF2B5EF4-FFF2-40B4-BE49-F238E27FC236}">
                <a16:creationId xmlns:a16="http://schemas.microsoft.com/office/drawing/2014/main" id="{B292A2F1-EABC-4537-BAA7-D2EBA9453F37}"/>
              </a:ext>
            </a:extLst>
          </p:cNvPr>
          <p:cNvSpPr txBox="1"/>
          <p:nvPr/>
        </p:nvSpPr>
        <p:spPr>
          <a:xfrm>
            <a:off x="371048" y="2399614"/>
            <a:ext cx="4065550" cy="2308324"/>
          </a:xfrm>
          <a:prstGeom prst="rect">
            <a:avLst/>
          </a:prstGeom>
          <a:noFill/>
        </p:spPr>
        <p:txBody>
          <a:bodyPr wrap="square" rtlCol="0">
            <a:spAutoFit/>
          </a:bodyPr>
          <a:lstStyle/>
          <a:p>
            <a:pPr marL="285750" indent="-285750" algn="l">
              <a:buFont typeface="Arial" panose="020B0604020202020204" pitchFamily="34" charset="0"/>
              <a:buChar char="•"/>
            </a:pPr>
            <a:r>
              <a:rPr lang="en-GB" i="0" dirty="0"/>
              <a:t>Geographic view gives the impression of an overwhelming Conservative win</a:t>
            </a:r>
          </a:p>
          <a:p>
            <a:pPr marL="285750" indent="-285750" algn="l">
              <a:buFont typeface="Arial" panose="020B0604020202020204" pitchFamily="34" charset="0"/>
              <a:buChar char="•"/>
            </a:pPr>
            <a:r>
              <a:rPr lang="en-GB" i="0" dirty="0"/>
              <a:t>Constituency view shows a much more even balance</a:t>
            </a:r>
          </a:p>
          <a:p>
            <a:pPr marL="285750" indent="-285750" algn="l">
              <a:buFont typeface="Arial" panose="020B0604020202020204" pitchFamily="34" charset="0"/>
              <a:buChar char="•"/>
            </a:pPr>
            <a:r>
              <a:rPr lang="en-GB" i="0" dirty="0"/>
              <a:t>This is because Labour tends to do  better in city constituencies which have a higher population density</a:t>
            </a:r>
          </a:p>
        </p:txBody>
      </p:sp>
    </p:spTree>
    <p:extLst>
      <p:ext uri="{BB962C8B-B14F-4D97-AF65-F5344CB8AC3E}">
        <p14:creationId xmlns:p14="http://schemas.microsoft.com/office/powerpoint/2010/main" val="3668175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DA1A-58EC-4719-B082-148C15B7AB79}"/>
              </a:ext>
            </a:extLst>
          </p:cNvPr>
          <p:cNvSpPr>
            <a:spLocks noGrp="1"/>
          </p:cNvSpPr>
          <p:nvPr>
            <p:ph type="title"/>
          </p:nvPr>
        </p:nvSpPr>
        <p:spPr/>
        <p:txBody>
          <a:bodyPr/>
          <a:lstStyle/>
          <a:p>
            <a:r>
              <a:rPr lang="en-GB" dirty="0"/>
              <a:t>John Snow’s cholera map</a:t>
            </a:r>
          </a:p>
        </p:txBody>
      </p:sp>
      <p:sp>
        <p:nvSpPr>
          <p:cNvPr id="3" name="Date Placeholder 2">
            <a:extLst>
              <a:ext uri="{FF2B5EF4-FFF2-40B4-BE49-F238E27FC236}">
                <a16:creationId xmlns:a16="http://schemas.microsoft.com/office/drawing/2014/main" id="{D285019D-477E-42A1-81AF-DD888EEF8207}"/>
              </a:ext>
            </a:extLst>
          </p:cNvPr>
          <p:cNvSpPr>
            <a:spLocks noGrp="1"/>
          </p:cNvSpPr>
          <p:nvPr>
            <p:ph type="dt" sz="half" idx="10"/>
          </p:nvPr>
        </p:nvSpPr>
        <p:spPr/>
        <p:txBody>
          <a:bodyPr/>
          <a:lstStyle/>
          <a:p>
            <a:pPr>
              <a:defRPr/>
            </a:pPr>
            <a:fld id="{CCEE80EC-3841-4DD8-828F-EC1F8A625FC5}"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D2B9D0B8-24D8-46C4-9FEA-6A993BA489DC}"/>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D247125-0BAA-482D-AA38-81F61B4DA269}"/>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6" name="TextBox 5">
            <a:extLst>
              <a:ext uri="{FF2B5EF4-FFF2-40B4-BE49-F238E27FC236}">
                <a16:creationId xmlns:a16="http://schemas.microsoft.com/office/drawing/2014/main" id="{FC1BEFA7-B862-4C09-BB2B-D3D5B6622B7C}"/>
              </a:ext>
            </a:extLst>
          </p:cNvPr>
          <p:cNvSpPr txBox="1"/>
          <p:nvPr/>
        </p:nvSpPr>
        <p:spPr>
          <a:xfrm>
            <a:off x="-240048" y="5539090"/>
            <a:ext cx="4248472" cy="461665"/>
          </a:xfrm>
          <a:prstGeom prst="rect">
            <a:avLst/>
          </a:prstGeom>
          <a:noFill/>
        </p:spPr>
        <p:txBody>
          <a:bodyPr wrap="square" rtlCol="0">
            <a:spAutoFit/>
          </a:bodyPr>
          <a:lstStyle/>
          <a:p>
            <a:pPr marL="285750" indent="-285750" algn="l">
              <a:buFont typeface="Arial" panose="020B0604020202020204" pitchFamily="34" charset="0"/>
              <a:buChar char="•"/>
            </a:pPr>
            <a:r>
              <a:rPr lang="en-GB" sz="1200" i="0" dirty="0">
                <a:hlinkClick r:id="rId2"/>
              </a:rPr>
              <a:t>https://www.ph.ucla.edu/epi/snow/mapsbroadstreet.html</a:t>
            </a:r>
            <a:endParaRPr lang="en-GB" sz="1200" i="0" dirty="0"/>
          </a:p>
          <a:p>
            <a:pPr marL="285750" indent="-285750" algn="l">
              <a:buFont typeface="Arial" panose="020B0604020202020204" pitchFamily="34" charset="0"/>
              <a:buChar char="•"/>
            </a:pPr>
            <a:r>
              <a:rPr lang="en-GB" sz="1200" i="0" dirty="0">
                <a:hlinkClick r:id="rId3"/>
              </a:rPr>
              <a:t>https://www.ph.ucla.edu/epi/snow/snowmap1a.html</a:t>
            </a:r>
            <a:r>
              <a:rPr lang="en-GB" sz="1200" i="0" dirty="0"/>
              <a:t>  </a:t>
            </a:r>
          </a:p>
        </p:txBody>
      </p:sp>
      <p:pic>
        <p:nvPicPr>
          <p:cNvPr id="7" name="Picture 6">
            <a:extLst>
              <a:ext uri="{FF2B5EF4-FFF2-40B4-BE49-F238E27FC236}">
                <a16:creationId xmlns:a16="http://schemas.microsoft.com/office/drawing/2014/main" id="{4190524B-599B-4194-8FC7-38AC52F48B19}"/>
              </a:ext>
            </a:extLst>
          </p:cNvPr>
          <p:cNvPicPr>
            <a:picLocks noChangeAspect="1"/>
          </p:cNvPicPr>
          <p:nvPr/>
        </p:nvPicPr>
        <p:blipFill>
          <a:blip r:embed="rId4"/>
          <a:stretch>
            <a:fillRect/>
          </a:stretch>
        </p:blipFill>
        <p:spPr>
          <a:xfrm>
            <a:off x="4060732" y="1343452"/>
            <a:ext cx="4805456" cy="4509120"/>
          </a:xfrm>
          <a:prstGeom prst="rect">
            <a:avLst/>
          </a:prstGeom>
        </p:spPr>
      </p:pic>
      <p:sp>
        <p:nvSpPr>
          <p:cNvPr id="8" name="TextBox 7">
            <a:extLst>
              <a:ext uri="{FF2B5EF4-FFF2-40B4-BE49-F238E27FC236}">
                <a16:creationId xmlns:a16="http://schemas.microsoft.com/office/drawing/2014/main" id="{A978B783-EB41-4158-9693-D33A99604239}"/>
              </a:ext>
            </a:extLst>
          </p:cNvPr>
          <p:cNvSpPr txBox="1"/>
          <p:nvPr/>
        </p:nvSpPr>
        <p:spPr>
          <a:xfrm>
            <a:off x="251520" y="1484784"/>
            <a:ext cx="3672408" cy="3970318"/>
          </a:xfrm>
          <a:prstGeom prst="rect">
            <a:avLst/>
          </a:prstGeom>
          <a:noFill/>
        </p:spPr>
        <p:txBody>
          <a:bodyPr wrap="square" rtlCol="0">
            <a:spAutoFit/>
          </a:bodyPr>
          <a:lstStyle/>
          <a:p>
            <a:pPr marL="285750" indent="-285750" algn="l">
              <a:buFont typeface="Arial" panose="020B0604020202020204" pitchFamily="34" charset="0"/>
              <a:buChar char="•"/>
            </a:pPr>
            <a:r>
              <a:rPr lang="en-GB" i="0" dirty="0"/>
              <a:t>For the 1854 cholera outbreak in London's Broad Street region, he presented two maps </a:t>
            </a:r>
          </a:p>
          <a:p>
            <a:pPr marL="285750" indent="-285750" algn="l">
              <a:buFont typeface="Arial" panose="020B0604020202020204" pitchFamily="34" charset="0"/>
              <a:buChar char="•"/>
            </a:pPr>
            <a:r>
              <a:rPr lang="en-GB" i="0" dirty="0"/>
              <a:t>The first was shown on December 4, 1854 at a meeting of the London Epidemiological Society</a:t>
            </a:r>
          </a:p>
          <a:p>
            <a:pPr marL="285750" indent="-285750" algn="l">
              <a:buFont typeface="Arial" panose="020B0604020202020204" pitchFamily="34" charset="0"/>
              <a:buChar char="•"/>
            </a:pPr>
            <a:r>
              <a:rPr lang="en-GB" i="0" dirty="0"/>
              <a:t>Several months later he published this map in his book, On the Mode of Communication of Cholera</a:t>
            </a:r>
          </a:p>
          <a:p>
            <a:pPr marL="285750" indent="-285750" algn="l">
              <a:buFont typeface="Arial" panose="020B0604020202020204" pitchFamily="34" charset="0"/>
              <a:buChar char="•"/>
            </a:pPr>
            <a:r>
              <a:rPr lang="en-GB" i="0" dirty="0"/>
              <a:t>He used bars to represent deaths that occurred at the specified households</a:t>
            </a:r>
          </a:p>
        </p:txBody>
      </p:sp>
    </p:spTree>
    <p:extLst>
      <p:ext uri="{BB962C8B-B14F-4D97-AF65-F5344CB8AC3E}">
        <p14:creationId xmlns:p14="http://schemas.microsoft.com/office/powerpoint/2010/main" val="118448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9272-CD35-4998-870B-7A45E7D3095F}"/>
              </a:ext>
            </a:extLst>
          </p:cNvPr>
          <p:cNvSpPr>
            <a:spLocks noGrp="1"/>
          </p:cNvSpPr>
          <p:nvPr>
            <p:ph type="title"/>
          </p:nvPr>
        </p:nvSpPr>
        <p:spPr/>
        <p:txBody>
          <a:bodyPr/>
          <a:lstStyle/>
          <a:p>
            <a:r>
              <a:rPr lang="en-GB" dirty="0"/>
              <a:t>Details of the maps</a:t>
            </a:r>
          </a:p>
        </p:txBody>
      </p:sp>
      <p:sp>
        <p:nvSpPr>
          <p:cNvPr id="3" name="Date Placeholder 2">
            <a:extLst>
              <a:ext uri="{FF2B5EF4-FFF2-40B4-BE49-F238E27FC236}">
                <a16:creationId xmlns:a16="http://schemas.microsoft.com/office/drawing/2014/main" id="{FDBD1AC0-818F-407F-B195-53A1B5D98DA9}"/>
              </a:ext>
            </a:extLst>
          </p:cNvPr>
          <p:cNvSpPr>
            <a:spLocks noGrp="1"/>
          </p:cNvSpPr>
          <p:nvPr>
            <p:ph type="dt" sz="half" idx="10"/>
          </p:nvPr>
        </p:nvSpPr>
        <p:spPr/>
        <p:txBody>
          <a:bodyPr/>
          <a:lstStyle/>
          <a:p>
            <a:pPr>
              <a:defRPr/>
            </a:pPr>
            <a:fld id="{7FF852E3-D387-46C2-8867-03AA31CE0E02}"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14ADD4DA-B83B-4260-8E75-AA1785D2B10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C510262-11ED-4CF0-8F52-ACE717FE50DB}"/>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C6823A35-ECAF-4291-93E0-65DB1F57379E}"/>
              </a:ext>
            </a:extLst>
          </p:cNvPr>
          <p:cNvPicPr>
            <a:picLocks noChangeAspect="1"/>
          </p:cNvPicPr>
          <p:nvPr/>
        </p:nvPicPr>
        <p:blipFill>
          <a:blip r:embed="rId2"/>
          <a:stretch>
            <a:fillRect/>
          </a:stretch>
        </p:blipFill>
        <p:spPr>
          <a:xfrm>
            <a:off x="4731365" y="1484784"/>
            <a:ext cx="3953380" cy="4032448"/>
          </a:xfrm>
          <a:prstGeom prst="rect">
            <a:avLst/>
          </a:prstGeom>
        </p:spPr>
      </p:pic>
      <p:sp>
        <p:nvSpPr>
          <p:cNvPr id="8" name="TextBox 7">
            <a:extLst>
              <a:ext uri="{FF2B5EF4-FFF2-40B4-BE49-F238E27FC236}">
                <a16:creationId xmlns:a16="http://schemas.microsoft.com/office/drawing/2014/main" id="{DF622BC0-4F36-4FBE-91FD-A6F969F510E2}"/>
              </a:ext>
            </a:extLst>
          </p:cNvPr>
          <p:cNvSpPr txBox="1"/>
          <p:nvPr/>
        </p:nvSpPr>
        <p:spPr>
          <a:xfrm>
            <a:off x="323528" y="1484784"/>
            <a:ext cx="4407837" cy="4278094"/>
          </a:xfrm>
          <a:prstGeom prst="rect">
            <a:avLst/>
          </a:prstGeom>
          <a:noFill/>
        </p:spPr>
        <p:txBody>
          <a:bodyPr wrap="square" rtlCol="0">
            <a:spAutoFit/>
          </a:bodyPr>
          <a:lstStyle/>
          <a:p>
            <a:pPr marL="285750" indent="-285750" algn="l">
              <a:buFont typeface="Arial" panose="020B0604020202020204" pitchFamily="34" charset="0"/>
              <a:buChar char="•"/>
            </a:pPr>
            <a:r>
              <a:rPr lang="en-GB" i="0" dirty="0"/>
              <a:t>Snow hypothesised that cholera was spread in water </a:t>
            </a:r>
          </a:p>
          <a:p>
            <a:pPr marL="285750" indent="-285750" algn="l">
              <a:buFont typeface="Arial" panose="020B0604020202020204" pitchFamily="34" charset="0"/>
              <a:buChar char="•"/>
            </a:pPr>
            <a:r>
              <a:rPr lang="en-GB" i="0" dirty="0"/>
              <a:t>Note location of pumps (not quite correct in this redrawn dot-map version)</a:t>
            </a:r>
          </a:p>
          <a:p>
            <a:pPr marL="285750" indent="-285750" algn="l">
              <a:buFont typeface="Arial" panose="020B0604020202020204" pitchFamily="34" charset="0"/>
              <a:buChar char="•"/>
            </a:pPr>
            <a:r>
              <a:rPr lang="en-GB" i="0" dirty="0"/>
              <a:t>The densest cluster of cases is around the Broad Street pump</a:t>
            </a:r>
          </a:p>
          <a:p>
            <a:pPr marL="285750" indent="-285750" algn="l">
              <a:buFont typeface="Arial" panose="020B0604020202020204" pitchFamily="34" charset="0"/>
              <a:buChar char="•"/>
            </a:pPr>
            <a:r>
              <a:rPr lang="en-GB" i="0" dirty="0"/>
              <a:t>So John Snow ordered the handle of that pump to be removed, so it could not be used</a:t>
            </a:r>
          </a:p>
          <a:p>
            <a:pPr marL="285750" indent="-285750" algn="l">
              <a:buFont typeface="Arial" panose="020B0604020202020204" pitchFamily="34" charset="0"/>
              <a:buChar char="•"/>
            </a:pPr>
            <a:r>
              <a:rPr lang="en-GB" i="0" dirty="0"/>
              <a:t>Cases declined dramatically (they were already going down)</a:t>
            </a:r>
          </a:p>
          <a:p>
            <a:pPr marL="285750" indent="-285750" algn="l">
              <a:buFont typeface="Arial" panose="020B0604020202020204" pitchFamily="34" charset="0"/>
              <a:buChar char="•"/>
            </a:pPr>
            <a:r>
              <a:rPr lang="en-GB" i="0" dirty="0"/>
              <a:t>A great early example of visualisation for public health</a:t>
            </a:r>
          </a:p>
          <a:p>
            <a:pPr marL="285750" indent="-285750" algn="l">
              <a:buFont typeface="Arial" panose="020B0604020202020204" pitchFamily="34" charset="0"/>
              <a:buChar char="•"/>
            </a:pPr>
            <a:endParaRPr lang="en-GB" sz="2000" i="0" dirty="0"/>
          </a:p>
        </p:txBody>
      </p:sp>
      <p:sp>
        <p:nvSpPr>
          <p:cNvPr id="9" name="TextBox 8">
            <a:extLst>
              <a:ext uri="{FF2B5EF4-FFF2-40B4-BE49-F238E27FC236}">
                <a16:creationId xmlns:a16="http://schemas.microsoft.com/office/drawing/2014/main" id="{8AF6A999-A95A-40CC-9C3D-46685FB9826B}"/>
              </a:ext>
            </a:extLst>
          </p:cNvPr>
          <p:cNvSpPr txBox="1"/>
          <p:nvPr/>
        </p:nvSpPr>
        <p:spPr>
          <a:xfrm>
            <a:off x="4932364" y="5661248"/>
            <a:ext cx="3752381" cy="276999"/>
          </a:xfrm>
          <a:prstGeom prst="rect">
            <a:avLst/>
          </a:prstGeom>
          <a:noFill/>
        </p:spPr>
        <p:txBody>
          <a:bodyPr wrap="square" rtlCol="0">
            <a:spAutoFit/>
          </a:bodyPr>
          <a:lstStyle/>
          <a:p>
            <a:pPr algn="l"/>
            <a:r>
              <a:rPr lang="en-GB" sz="1200" i="0" dirty="0"/>
              <a:t>Redrawn by </a:t>
            </a:r>
            <a:r>
              <a:rPr lang="en-GB" sz="1200" i="0" dirty="0" err="1"/>
              <a:t>Regmarad</a:t>
            </a:r>
            <a:r>
              <a:rPr lang="en-GB" sz="1200" i="0" dirty="0"/>
              <a:t>, 1960</a:t>
            </a:r>
          </a:p>
        </p:txBody>
      </p:sp>
    </p:spTree>
    <p:extLst>
      <p:ext uri="{BB962C8B-B14F-4D97-AF65-F5344CB8AC3E}">
        <p14:creationId xmlns:p14="http://schemas.microsoft.com/office/powerpoint/2010/main" val="538565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316-4AEA-4B7E-A8F8-AF0987B54B1C}"/>
              </a:ext>
            </a:extLst>
          </p:cNvPr>
          <p:cNvSpPr>
            <a:spLocks noGrp="1"/>
          </p:cNvSpPr>
          <p:nvPr>
            <p:ph type="title"/>
          </p:nvPr>
        </p:nvSpPr>
        <p:spPr/>
        <p:txBody>
          <a:bodyPr/>
          <a:lstStyle/>
          <a:p>
            <a:r>
              <a:rPr lang="en-GB" dirty="0"/>
              <a:t>Arranging networks and trees</a:t>
            </a:r>
          </a:p>
        </p:txBody>
      </p:sp>
      <p:sp>
        <p:nvSpPr>
          <p:cNvPr id="3" name="Date Placeholder 2">
            <a:extLst>
              <a:ext uri="{FF2B5EF4-FFF2-40B4-BE49-F238E27FC236}">
                <a16:creationId xmlns:a16="http://schemas.microsoft.com/office/drawing/2014/main" id="{13DF13B6-269C-4D03-B274-7F3C7B670062}"/>
              </a:ext>
            </a:extLst>
          </p:cNvPr>
          <p:cNvSpPr>
            <a:spLocks noGrp="1"/>
          </p:cNvSpPr>
          <p:nvPr>
            <p:ph type="dt" sz="half" idx="10"/>
          </p:nvPr>
        </p:nvSpPr>
        <p:spPr/>
        <p:txBody>
          <a:bodyPr/>
          <a:lstStyle/>
          <a:p>
            <a:pPr>
              <a:defRPr/>
            </a:pPr>
            <a:fld id="{D4F6E956-F9D1-4B0E-9F03-8DF055CC5730}"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7AA56F89-50F2-4848-9325-7339D825952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CC2192C-1DEB-4BA9-873A-FBEC7D409E90}"/>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pic>
        <p:nvPicPr>
          <p:cNvPr id="6" name="Picture 5">
            <a:extLst>
              <a:ext uri="{FF2B5EF4-FFF2-40B4-BE49-F238E27FC236}">
                <a16:creationId xmlns:a16="http://schemas.microsoft.com/office/drawing/2014/main" id="{361BF45D-8BB8-45C2-A590-C71281C03D8B}"/>
              </a:ext>
            </a:extLst>
          </p:cNvPr>
          <p:cNvPicPr>
            <a:picLocks noChangeAspect="1"/>
          </p:cNvPicPr>
          <p:nvPr/>
        </p:nvPicPr>
        <p:blipFill>
          <a:blip r:embed="rId2"/>
          <a:stretch>
            <a:fillRect/>
          </a:stretch>
        </p:blipFill>
        <p:spPr>
          <a:xfrm>
            <a:off x="4244058" y="1452562"/>
            <a:ext cx="4457700" cy="3952875"/>
          </a:xfrm>
          <a:prstGeom prst="rect">
            <a:avLst/>
          </a:prstGeom>
        </p:spPr>
      </p:pic>
      <p:sp>
        <p:nvSpPr>
          <p:cNvPr id="7" name="TextBox 6">
            <a:extLst>
              <a:ext uri="{FF2B5EF4-FFF2-40B4-BE49-F238E27FC236}">
                <a16:creationId xmlns:a16="http://schemas.microsoft.com/office/drawing/2014/main" id="{6CB36CCB-C2A4-4CD7-B7EC-E4EF0E94678C}"/>
              </a:ext>
            </a:extLst>
          </p:cNvPr>
          <p:cNvSpPr txBox="1"/>
          <p:nvPr/>
        </p:nvSpPr>
        <p:spPr>
          <a:xfrm>
            <a:off x="251520" y="1556792"/>
            <a:ext cx="3867150" cy="4093428"/>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a:t>
            </a:r>
            <a:r>
              <a:rPr lang="en-GB" sz="2000" b="1" i="0" dirty="0">
                <a:solidFill>
                  <a:srgbClr val="7629FF"/>
                </a:solidFill>
              </a:rPr>
              <a:t>node–link </a:t>
            </a:r>
            <a:r>
              <a:rPr lang="en-GB" sz="2000" i="0" dirty="0"/>
              <a:t>diagram family of visual encoding idioms uses the connection channel, where marks represent links. Many different choices of layout algorithms</a:t>
            </a:r>
          </a:p>
          <a:p>
            <a:pPr marL="285750" indent="-285750" algn="l">
              <a:buFont typeface="Arial" panose="020B0604020202020204" pitchFamily="34" charset="0"/>
              <a:buChar char="•"/>
            </a:pPr>
            <a:r>
              <a:rPr lang="en-GB" sz="2000" b="1" i="0" dirty="0">
                <a:solidFill>
                  <a:srgbClr val="7629FF"/>
                </a:solidFill>
              </a:rPr>
              <a:t>Matrix</a:t>
            </a:r>
            <a:r>
              <a:rPr lang="en-GB" sz="2000" i="0" dirty="0"/>
              <a:t> views directly show adjacency relationships</a:t>
            </a:r>
          </a:p>
          <a:p>
            <a:pPr marL="285750" indent="-285750" algn="l">
              <a:buFont typeface="Arial" panose="020B0604020202020204" pitchFamily="34" charset="0"/>
              <a:buChar char="•"/>
            </a:pPr>
            <a:r>
              <a:rPr lang="en-GB" sz="2000" i="0" dirty="0"/>
              <a:t>Tree structure can be shown with the </a:t>
            </a:r>
            <a:r>
              <a:rPr lang="en-GB" sz="2000" b="1" i="0" dirty="0">
                <a:solidFill>
                  <a:srgbClr val="7629FF"/>
                </a:solidFill>
              </a:rPr>
              <a:t>containment</a:t>
            </a:r>
            <a:r>
              <a:rPr lang="en-GB" sz="2000" i="0" dirty="0"/>
              <a:t> channel, where enclosing link marks show hierarchical relationships through nesting.</a:t>
            </a:r>
          </a:p>
        </p:txBody>
      </p:sp>
    </p:spTree>
    <p:extLst>
      <p:ext uri="{BB962C8B-B14F-4D97-AF65-F5344CB8AC3E}">
        <p14:creationId xmlns:p14="http://schemas.microsoft.com/office/powerpoint/2010/main" val="2518188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708A-2136-4CD4-8727-74A0886DF8C4}"/>
              </a:ext>
            </a:extLst>
          </p:cNvPr>
          <p:cNvSpPr>
            <a:spLocks noGrp="1"/>
          </p:cNvSpPr>
          <p:nvPr>
            <p:ph type="title"/>
          </p:nvPr>
        </p:nvSpPr>
        <p:spPr/>
        <p:txBody>
          <a:bodyPr/>
          <a:lstStyle/>
          <a:p>
            <a:r>
              <a:rPr lang="en-GB" dirty="0"/>
              <a:t>Node-link diagrams</a:t>
            </a:r>
          </a:p>
        </p:txBody>
      </p:sp>
      <p:sp>
        <p:nvSpPr>
          <p:cNvPr id="3" name="Date Placeholder 2">
            <a:extLst>
              <a:ext uri="{FF2B5EF4-FFF2-40B4-BE49-F238E27FC236}">
                <a16:creationId xmlns:a16="http://schemas.microsoft.com/office/drawing/2014/main" id="{5E105B54-C909-44A5-B336-3CD99C2D69F7}"/>
              </a:ext>
            </a:extLst>
          </p:cNvPr>
          <p:cNvSpPr>
            <a:spLocks noGrp="1"/>
          </p:cNvSpPr>
          <p:nvPr>
            <p:ph type="dt" sz="half" idx="10"/>
          </p:nvPr>
        </p:nvSpPr>
        <p:spPr/>
        <p:txBody>
          <a:bodyPr/>
          <a:lstStyle/>
          <a:p>
            <a:pPr>
              <a:defRPr/>
            </a:pPr>
            <a:fld id="{CBFE4FF2-819D-45E5-BE5F-671B8B1961C1}"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3004B1CC-C171-4D1F-B8BE-4CBABDD55BD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FDEA4CC-93E5-4228-899E-CA10BE2000FC}"/>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pic>
        <p:nvPicPr>
          <p:cNvPr id="6" name="Picture 5">
            <a:extLst>
              <a:ext uri="{FF2B5EF4-FFF2-40B4-BE49-F238E27FC236}">
                <a16:creationId xmlns:a16="http://schemas.microsoft.com/office/drawing/2014/main" id="{AB828342-3DB9-4EFD-9040-E35FC893509D}"/>
              </a:ext>
            </a:extLst>
          </p:cNvPr>
          <p:cNvPicPr>
            <a:picLocks noChangeAspect="1"/>
          </p:cNvPicPr>
          <p:nvPr/>
        </p:nvPicPr>
        <p:blipFill>
          <a:blip r:embed="rId2"/>
          <a:stretch>
            <a:fillRect/>
          </a:stretch>
        </p:blipFill>
        <p:spPr>
          <a:xfrm>
            <a:off x="3549578" y="3429001"/>
            <a:ext cx="5280009" cy="3126814"/>
          </a:xfrm>
          <a:prstGeom prst="rect">
            <a:avLst/>
          </a:prstGeom>
        </p:spPr>
      </p:pic>
      <p:sp>
        <p:nvSpPr>
          <p:cNvPr id="7" name="TextBox 6">
            <a:extLst>
              <a:ext uri="{FF2B5EF4-FFF2-40B4-BE49-F238E27FC236}">
                <a16:creationId xmlns:a16="http://schemas.microsoft.com/office/drawing/2014/main" id="{0B67F154-16C6-41D0-97F9-FF8477C88709}"/>
              </a:ext>
            </a:extLst>
          </p:cNvPr>
          <p:cNvSpPr txBox="1"/>
          <p:nvPr/>
        </p:nvSpPr>
        <p:spPr>
          <a:xfrm>
            <a:off x="395536" y="1412776"/>
            <a:ext cx="8434051"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Figure (a) shows a tree of 24 nodes laid out with a </a:t>
            </a:r>
            <a:r>
              <a:rPr lang="en-GB" sz="1600" b="1" i="0" dirty="0">
                <a:solidFill>
                  <a:srgbClr val="7629FF"/>
                </a:solidFill>
              </a:rPr>
              <a:t>triangular vertical node–link layout</a:t>
            </a:r>
            <a:r>
              <a:rPr lang="en-GB" sz="1600" i="0" dirty="0"/>
              <a:t>, with the root on the top and the leaves on the bottom. In addition to the connection marks, it uses vertical spatial position channel to show the depth in the tree. The horizontal spatial position of a node does not directly encode any attributes</a:t>
            </a:r>
          </a:p>
          <a:p>
            <a:pPr marL="285750" indent="-285750" algn="l">
              <a:buFont typeface="Arial" panose="020B0604020202020204" pitchFamily="34" charset="0"/>
              <a:buChar char="•"/>
            </a:pPr>
            <a:r>
              <a:rPr lang="en-GB" sz="1600" i="0" dirty="0"/>
              <a:t>Figure (b) shows a tree of a few hundred nodes laid out with a </a:t>
            </a:r>
            <a:r>
              <a:rPr lang="en-GB" sz="1600" b="1" i="0" dirty="0">
                <a:solidFill>
                  <a:srgbClr val="7629FF"/>
                </a:solidFill>
              </a:rPr>
              <a:t>spline radial layout</a:t>
            </a:r>
            <a:r>
              <a:rPr lang="en-GB" sz="1600" i="0" dirty="0"/>
              <a:t>. This layout uses essentially the same algorithm for density without overlap, but the visual encoding is radial rather than rectilinear: the depth of the tree is encoded as distance away from the centre of the circle. Also, the links of the graph are drawn as smoothly curving splines rather than as straight lines</a:t>
            </a:r>
          </a:p>
        </p:txBody>
      </p:sp>
    </p:spTree>
    <p:extLst>
      <p:ext uri="{BB962C8B-B14F-4D97-AF65-F5344CB8AC3E}">
        <p14:creationId xmlns:p14="http://schemas.microsoft.com/office/powerpoint/2010/main" val="1703876781"/>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15735</TotalTime>
  <Words>2878</Words>
  <Application>Microsoft Office PowerPoint</Application>
  <PresentationFormat>On-screen Show (4:3)</PresentationFormat>
  <Paragraphs>169</Paragraphs>
  <Slides>24</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24</vt:i4>
      </vt:variant>
    </vt:vector>
  </HeadingPairs>
  <TitlesOfParts>
    <vt:vector size="37" baseType="lpstr">
      <vt:lpstr>Arial</vt:lpstr>
      <vt:lpstr>Calibri</vt:lpstr>
      <vt:lpstr>Cambria Math</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Visual Analytics: Arranging Non-Tabular Data</vt:lpstr>
      <vt:lpstr>Overview</vt:lpstr>
      <vt:lpstr>Geographic data</vt:lpstr>
      <vt:lpstr>Choropleth maps</vt:lpstr>
      <vt:lpstr>Spatial representation: cartograms</vt:lpstr>
      <vt:lpstr>John Snow’s cholera map</vt:lpstr>
      <vt:lpstr>Details of the maps</vt:lpstr>
      <vt:lpstr>Arranging networks and trees</vt:lpstr>
      <vt:lpstr>Node-link diagrams</vt:lpstr>
      <vt:lpstr>More node-link layouts</vt:lpstr>
      <vt:lpstr>Node placement algorithms</vt:lpstr>
      <vt:lpstr>Drawbacks of force-directed algorithms</vt:lpstr>
      <vt:lpstr>Multi-level network idioms</vt:lpstr>
      <vt:lpstr>Adjacency matrix view</vt:lpstr>
      <vt:lpstr>Examples</vt:lpstr>
      <vt:lpstr>Comparison of network views 1</vt:lpstr>
      <vt:lpstr>Comparison of network views 2</vt:lpstr>
      <vt:lpstr>Comparison of network views 3</vt:lpstr>
      <vt:lpstr>Comparison of network views 4</vt:lpstr>
      <vt:lpstr>Containment marks: Treemaps</vt:lpstr>
      <vt:lpstr>Other tree visual encoding idioms</vt:lpstr>
      <vt:lpstr>Compound networks</vt:lpstr>
      <vt:lpstr>Case study (optional)</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110</cp:revision>
  <dcterms:created xsi:type="dcterms:W3CDTF">2007-11-16T13:56:05Z</dcterms:created>
  <dcterms:modified xsi:type="dcterms:W3CDTF">2021-02-14T20:48:10Z</dcterms:modified>
</cp:coreProperties>
</file>